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Gill Sans"/>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0" roundtripDataSignature="AMtx7mjXsB1FMFt9VD9qux7tZcsDieC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GillSans-bold.fntdata"/><Relationship Id="rId6" Type="http://schemas.openxmlformats.org/officeDocument/2006/relationships/slide" Target="slides/slide1.xml"/><Relationship Id="rId18" Type="http://schemas.openxmlformats.org/officeDocument/2006/relationships/font" Target="fonts/Gill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8282469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288282469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1f1863af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291f1863a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15" name="Shape 15"/>
        <p:cNvGrpSpPr/>
        <p:nvPr/>
      </p:nvGrpSpPr>
      <p:grpSpPr>
        <a:xfrm>
          <a:off x="0" y="0"/>
          <a:ext cx="0" cy="0"/>
          <a:chOff x="0" y="0"/>
          <a:chExt cx="0" cy="0"/>
        </a:xfrm>
      </p:grpSpPr>
      <p:sp>
        <p:nvSpPr>
          <p:cNvPr id="16" name="Google Shape;16;p17"/>
          <p:cNvSpPr/>
          <p:nvPr/>
        </p:nvSpPr>
        <p:spPr>
          <a:xfrm>
            <a:off x="3415570" y="3425047"/>
            <a:ext cx="1719072" cy="1719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 name="Google Shape;17;p17"/>
          <p:cNvSpPr/>
          <p:nvPr/>
        </p:nvSpPr>
        <p:spPr>
          <a:xfrm>
            <a:off x="1698549" y="3425047"/>
            <a:ext cx="1719072" cy="1719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 name="Google Shape;18;p17"/>
          <p:cNvSpPr/>
          <p:nvPr/>
        </p:nvSpPr>
        <p:spPr>
          <a:xfrm>
            <a:off x="-12823" y="3425047"/>
            <a:ext cx="1719072" cy="17190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 name="Google Shape;19;p17"/>
          <p:cNvSpPr txBox="1"/>
          <p:nvPr>
            <p:ph type="ctrTitle"/>
          </p:nvPr>
        </p:nvSpPr>
        <p:spPr>
          <a:xfrm>
            <a:off x="5699578" y="1895475"/>
            <a:ext cx="5679621" cy="241396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lt1"/>
              </a:buClr>
              <a:buSzPts val="6000"/>
              <a:buFont typeface="Gill Sans"/>
              <a:buNone/>
              <a:defRPr b="1"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 type="subTitle"/>
          </p:nvPr>
        </p:nvSpPr>
        <p:spPr>
          <a:xfrm>
            <a:off x="5699578" y="5597131"/>
            <a:ext cx="5050971" cy="472073"/>
          </a:xfrm>
          <a:prstGeom prst="rect">
            <a:avLst/>
          </a:prstGeom>
          <a:noFill/>
          <a:ln>
            <a:noFill/>
          </a:ln>
        </p:spPr>
        <p:txBody>
          <a:bodyPr anchorCtr="0" anchor="t" bIns="45700" lIns="0" spcFirstLastPara="1" rIns="91425" wrap="square" tIns="45700">
            <a:norm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17"/>
          <p:cNvSpPr txBox="1"/>
          <p:nvPr>
            <p:ph idx="2" type="body"/>
          </p:nvPr>
        </p:nvSpPr>
        <p:spPr>
          <a:xfrm>
            <a:off x="5699578" y="5954904"/>
            <a:ext cx="2200154" cy="569912"/>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lt1"/>
              </a:buClr>
              <a:buSzPts val="1600"/>
              <a:buNone/>
              <a:defRPr sz="1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
          <p:cNvSpPr/>
          <p:nvPr/>
        </p:nvSpPr>
        <p:spPr>
          <a:xfrm>
            <a:off x="3415570" y="1713063"/>
            <a:ext cx="1719072" cy="1719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3" name="Google Shape;23;p17"/>
          <p:cNvSpPr/>
          <p:nvPr/>
        </p:nvSpPr>
        <p:spPr>
          <a:xfrm>
            <a:off x="1698549" y="1079"/>
            <a:ext cx="1719072" cy="1719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 name="Google Shape;24;p17"/>
          <p:cNvSpPr/>
          <p:nvPr/>
        </p:nvSpPr>
        <p:spPr>
          <a:xfrm>
            <a:off x="1698549" y="1713063"/>
            <a:ext cx="1719072" cy="1719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 name="Google Shape;25;p17"/>
          <p:cNvSpPr/>
          <p:nvPr/>
        </p:nvSpPr>
        <p:spPr>
          <a:xfrm>
            <a:off x="1698549" y="5137031"/>
            <a:ext cx="1719072" cy="1719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 name="Google Shape;26;p17"/>
          <p:cNvSpPr/>
          <p:nvPr/>
        </p:nvSpPr>
        <p:spPr>
          <a:xfrm>
            <a:off x="-12823" y="1079"/>
            <a:ext cx="1719072" cy="1719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 name="Google Shape;27;p17"/>
          <p:cNvSpPr/>
          <p:nvPr/>
        </p:nvSpPr>
        <p:spPr>
          <a:xfrm>
            <a:off x="-12823" y="5137031"/>
            <a:ext cx="1719072" cy="1719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 name="Google Shape;28;p17"/>
          <p:cNvSpPr/>
          <p:nvPr>
            <p:ph idx="3" type="pic"/>
          </p:nvPr>
        </p:nvSpPr>
        <p:spPr>
          <a:xfrm>
            <a:off x="3415570" y="1079"/>
            <a:ext cx="1719072" cy="1719072"/>
          </a:xfrm>
          <a:prstGeom prst="rect">
            <a:avLst/>
          </a:prstGeom>
          <a:noFill/>
          <a:ln>
            <a:noFill/>
          </a:ln>
        </p:spPr>
      </p:sp>
      <p:sp>
        <p:nvSpPr>
          <p:cNvPr id="29" name="Google Shape;29;p17"/>
          <p:cNvSpPr/>
          <p:nvPr>
            <p:ph idx="4" type="pic"/>
          </p:nvPr>
        </p:nvSpPr>
        <p:spPr>
          <a:xfrm>
            <a:off x="3415570" y="5137031"/>
            <a:ext cx="1719072" cy="1719072"/>
          </a:xfrm>
          <a:prstGeom prst="rect">
            <a:avLst/>
          </a:prstGeom>
          <a:noFill/>
          <a:ln>
            <a:noFill/>
          </a:ln>
        </p:spPr>
      </p:sp>
      <p:sp>
        <p:nvSpPr>
          <p:cNvPr id="30" name="Google Shape;30;p17"/>
          <p:cNvSpPr/>
          <p:nvPr>
            <p:ph idx="5" type="pic"/>
          </p:nvPr>
        </p:nvSpPr>
        <p:spPr>
          <a:xfrm>
            <a:off x="-12823" y="1713063"/>
            <a:ext cx="1719072" cy="1719072"/>
          </a:xfrm>
          <a:prstGeom prst="rect">
            <a:avLst/>
          </a:prstGeom>
          <a:noFill/>
          <a:ln>
            <a:noFill/>
          </a:ln>
        </p:spPr>
      </p:sp>
      <p:sp>
        <p:nvSpPr>
          <p:cNvPr id="31" name="Google Shape;31;p17"/>
          <p:cNvSpPr/>
          <p:nvPr/>
        </p:nvSpPr>
        <p:spPr>
          <a:xfrm>
            <a:off x="5699578" y="5142220"/>
            <a:ext cx="628650" cy="1822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cellaneous content">
  <p:cSld name="Miscellaneous content">
    <p:bg>
      <p:bgPr>
        <a:solidFill>
          <a:schemeClr val="accent4"/>
        </a:solidFill>
      </p:bgPr>
    </p:bg>
    <p:spTree>
      <p:nvGrpSpPr>
        <p:cNvPr id="283" name="Shape 283"/>
        <p:cNvGrpSpPr/>
        <p:nvPr/>
      </p:nvGrpSpPr>
      <p:grpSpPr>
        <a:xfrm>
          <a:off x="0" y="0"/>
          <a:ext cx="0" cy="0"/>
          <a:chOff x="0" y="0"/>
          <a:chExt cx="0" cy="0"/>
        </a:xfrm>
      </p:grpSpPr>
      <p:sp>
        <p:nvSpPr>
          <p:cNvPr id="284" name="Google Shape;284;p31"/>
          <p:cNvSpPr/>
          <p:nvPr/>
        </p:nvSpPr>
        <p:spPr>
          <a:xfrm>
            <a:off x="5017194"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5" name="Google Shape;285;p31"/>
          <p:cNvSpPr/>
          <p:nvPr/>
        </p:nvSpPr>
        <p:spPr>
          <a:xfrm>
            <a:off x="4300452"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6" name="Google Shape;286;p31"/>
          <p:cNvSpPr/>
          <p:nvPr/>
        </p:nvSpPr>
        <p:spPr>
          <a:xfrm>
            <a:off x="5375565"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7" name="Google Shape;287;p31"/>
          <p:cNvSpPr/>
          <p:nvPr/>
        </p:nvSpPr>
        <p:spPr>
          <a:xfrm>
            <a:off x="358371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8" name="Google Shape;288;p31"/>
          <p:cNvSpPr/>
          <p:nvPr/>
        </p:nvSpPr>
        <p:spPr>
          <a:xfrm>
            <a:off x="2866968"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9" name="Google Shape;289;p31"/>
          <p:cNvSpPr/>
          <p:nvPr/>
        </p:nvSpPr>
        <p:spPr>
          <a:xfrm>
            <a:off x="2150226"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0" name="Google Shape;290;p31"/>
          <p:cNvSpPr/>
          <p:nvPr/>
        </p:nvSpPr>
        <p:spPr>
          <a:xfrm>
            <a:off x="3225339"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1" name="Google Shape;291;p31"/>
          <p:cNvSpPr/>
          <p:nvPr/>
        </p:nvSpPr>
        <p:spPr>
          <a:xfrm>
            <a:off x="1791855"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2" name="Google Shape;292;p31"/>
          <p:cNvSpPr/>
          <p:nvPr/>
        </p:nvSpPr>
        <p:spPr>
          <a:xfrm>
            <a:off x="1433484"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3" name="Google Shape;293;p31"/>
          <p:cNvSpPr/>
          <p:nvPr/>
        </p:nvSpPr>
        <p:spPr>
          <a:xfrm>
            <a:off x="6092307"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4" name="Google Shape;294;p31"/>
          <p:cNvSpPr/>
          <p:nvPr/>
        </p:nvSpPr>
        <p:spPr>
          <a:xfrm>
            <a:off x="358371"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5" name="Google Shape;295;p31"/>
          <p:cNvSpPr/>
          <p:nvPr/>
        </p:nvSpPr>
        <p:spPr>
          <a:xfrm>
            <a:off x="4658823"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6" name="Google Shape;296;p31"/>
          <p:cNvSpPr/>
          <p:nvPr/>
        </p:nvSpPr>
        <p:spPr>
          <a:xfrm>
            <a:off x="1075113"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7" name="Google Shape;297;p31"/>
          <p:cNvSpPr/>
          <p:nvPr/>
        </p:nvSpPr>
        <p:spPr>
          <a:xfrm>
            <a:off x="2508597"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8" name="Google Shape;298;p31"/>
          <p:cNvSpPr/>
          <p:nvPr/>
        </p:nvSpPr>
        <p:spPr>
          <a:xfrm>
            <a:off x="716742" y="0"/>
            <a:ext cx="365760" cy="36576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9" name="Google Shape;299;p31"/>
          <p:cNvSpPr/>
          <p:nvPr/>
        </p:nvSpPr>
        <p:spPr>
          <a:xfrm>
            <a:off x="0"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0" name="Google Shape;300;p31"/>
          <p:cNvSpPr/>
          <p:nvPr/>
        </p:nvSpPr>
        <p:spPr>
          <a:xfrm>
            <a:off x="5733936"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1" name="Google Shape;301;p31"/>
          <p:cNvSpPr/>
          <p:nvPr/>
        </p:nvSpPr>
        <p:spPr>
          <a:xfrm>
            <a:off x="3942081" y="0"/>
            <a:ext cx="365760" cy="36576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2" name="Google Shape;302;p31"/>
          <p:cNvSpPr/>
          <p:nvPr/>
        </p:nvSpPr>
        <p:spPr>
          <a:xfrm>
            <a:off x="11467872"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3" name="Google Shape;303;p31"/>
          <p:cNvSpPr/>
          <p:nvPr/>
        </p:nvSpPr>
        <p:spPr>
          <a:xfrm>
            <a:off x="10751130"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4" name="Google Shape;304;p31"/>
          <p:cNvSpPr/>
          <p:nvPr/>
        </p:nvSpPr>
        <p:spPr>
          <a:xfrm>
            <a:off x="1182624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5" name="Google Shape;305;p31"/>
          <p:cNvSpPr/>
          <p:nvPr/>
        </p:nvSpPr>
        <p:spPr>
          <a:xfrm>
            <a:off x="10034388"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6" name="Google Shape;306;p31"/>
          <p:cNvSpPr/>
          <p:nvPr/>
        </p:nvSpPr>
        <p:spPr>
          <a:xfrm>
            <a:off x="9317646"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7" name="Google Shape;307;p31"/>
          <p:cNvSpPr/>
          <p:nvPr/>
        </p:nvSpPr>
        <p:spPr>
          <a:xfrm>
            <a:off x="8600904"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8" name="Google Shape;308;p31"/>
          <p:cNvSpPr/>
          <p:nvPr/>
        </p:nvSpPr>
        <p:spPr>
          <a:xfrm>
            <a:off x="9676017"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9" name="Google Shape;309;p31"/>
          <p:cNvSpPr/>
          <p:nvPr/>
        </p:nvSpPr>
        <p:spPr>
          <a:xfrm>
            <a:off x="8242533"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0" name="Google Shape;310;p31"/>
          <p:cNvSpPr/>
          <p:nvPr/>
        </p:nvSpPr>
        <p:spPr>
          <a:xfrm>
            <a:off x="7884162"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1" name="Google Shape;311;p31"/>
          <p:cNvSpPr/>
          <p:nvPr/>
        </p:nvSpPr>
        <p:spPr>
          <a:xfrm>
            <a:off x="6809049"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2" name="Google Shape;312;p31"/>
          <p:cNvSpPr/>
          <p:nvPr/>
        </p:nvSpPr>
        <p:spPr>
          <a:xfrm>
            <a:off x="11109501"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3" name="Google Shape;313;p31"/>
          <p:cNvSpPr/>
          <p:nvPr/>
        </p:nvSpPr>
        <p:spPr>
          <a:xfrm>
            <a:off x="7525791"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4" name="Google Shape;314;p31"/>
          <p:cNvSpPr/>
          <p:nvPr/>
        </p:nvSpPr>
        <p:spPr>
          <a:xfrm>
            <a:off x="8959275"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5" name="Google Shape;315;p31"/>
          <p:cNvSpPr/>
          <p:nvPr/>
        </p:nvSpPr>
        <p:spPr>
          <a:xfrm>
            <a:off x="716742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6" name="Google Shape;316;p31"/>
          <p:cNvSpPr/>
          <p:nvPr/>
        </p:nvSpPr>
        <p:spPr>
          <a:xfrm>
            <a:off x="6450678"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7" name="Google Shape;317;p31"/>
          <p:cNvSpPr/>
          <p:nvPr/>
        </p:nvSpPr>
        <p:spPr>
          <a:xfrm>
            <a:off x="10392759"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8" name="Google Shape;318;p31"/>
          <p:cNvSpPr txBox="1"/>
          <p:nvPr>
            <p:ph idx="1" type="body"/>
          </p:nvPr>
        </p:nvSpPr>
        <p:spPr>
          <a:xfrm>
            <a:off x="838200" y="43984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lt1"/>
              </a:buClr>
              <a:buSzPts val="2800"/>
              <a:buNone/>
              <a:defRPr sz="28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9" name="Google Shape;319;p31"/>
          <p:cNvSpPr txBox="1"/>
          <p:nvPr>
            <p:ph idx="2" type="body"/>
          </p:nvPr>
        </p:nvSpPr>
        <p:spPr>
          <a:xfrm>
            <a:off x="3562665" y="43984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lt1"/>
              </a:buClr>
              <a:buSzPts val="2800"/>
              <a:buNone/>
              <a:defRPr sz="28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0" name="Google Shape;320;p31"/>
          <p:cNvSpPr txBox="1"/>
          <p:nvPr>
            <p:ph idx="3" type="body"/>
          </p:nvPr>
        </p:nvSpPr>
        <p:spPr>
          <a:xfrm>
            <a:off x="6298609" y="43984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lt1"/>
              </a:buClr>
              <a:buSzPts val="2800"/>
              <a:buNone/>
              <a:defRPr sz="28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p31"/>
          <p:cNvSpPr txBox="1"/>
          <p:nvPr>
            <p:ph idx="4" type="body"/>
          </p:nvPr>
        </p:nvSpPr>
        <p:spPr>
          <a:xfrm>
            <a:off x="9023074" y="43980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lt1"/>
              </a:buClr>
              <a:buSzPts val="2800"/>
              <a:buNone/>
              <a:defRPr sz="28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 name="Google Shape;322;p31"/>
          <p:cNvSpPr txBox="1"/>
          <p:nvPr>
            <p:ph idx="5" type="body"/>
          </p:nvPr>
        </p:nvSpPr>
        <p:spPr>
          <a:xfrm>
            <a:off x="838200" y="5226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100000"/>
              </a:lnSpc>
              <a:spcBef>
                <a:spcPts val="1000"/>
              </a:spcBef>
              <a:spcAft>
                <a:spcPts val="0"/>
              </a:spcAft>
              <a:buClr>
                <a:schemeClr val="lt1"/>
              </a:buClr>
              <a:buSzPts val="2000"/>
              <a:buNone/>
              <a:defRPr sz="2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3" name="Google Shape;323;p31"/>
          <p:cNvSpPr txBox="1"/>
          <p:nvPr>
            <p:ph idx="6" type="body"/>
          </p:nvPr>
        </p:nvSpPr>
        <p:spPr>
          <a:xfrm>
            <a:off x="6298609" y="5226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100000"/>
              </a:lnSpc>
              <a:spcBef>
                <a:spcPts val="1000"/>
              </a:spcBef>
              <a:spcAft>
                <a:spcPts val="0"/>
              </a:spcAft>
              <a:buClr>
                <a:schemeClr val="lt1"/>
              </a:buClr>
              <a:buSzPts val="2000"/>
              <a:buNone/>
              <a:defRPr sz="2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4" name="Google Shape;324;p31"/>
          <p:cNvSpPr txBox="1"/>
          <p:nvPr>
            <p:ph idx="7" type="body"/>
          </p:nvPr>
        </p:nvSpPr>
        <p:spPr>
          <a:xfrm>
            <a:off x="9023074" y="5226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100000"/>
              </a:lnSpc>
              <a:spcBef>
                <a:spcPts val="1000"/>
              </a:spcBef>
              <a:spcAft>
                <a:spcPts val="0"/>
              </a:spcAft>
              <a:buClr>
                <a:schemeClr val="lt1"/>
              </a:buClr>
              <a:buSzPts val="2000"/>
              <a:buNone/>
              <a:defRPr sz="2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p31"/>
          <p:cNvSpPr txBox="1"/>
          <p:nvPr>
            <p:ph idx="8" type="body"/>
          </p:nvPr>
        </p:nvSpPr>
        <p:spPr>
          <a:xfrm>
            <a:off x="3562665" y="5226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100000"/>
              </a:lnSpc>
              <a:spcBef>
                <a:spcPts val="1000"/>
              </a:spcBef>
              <a:spcAft>
                <a:spcPts val="0"/>
              </a:spcAft>
              <a:buClr>
                <a:schemeClr val="lt1"/>
              </a:buClr>
              <a:buSzPts val="2000"/>
              <a:buNone/>
              <a:defRPr sz="2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6" name="Google Shape;326;p31"/>
          <p:cNvSpPr txBox="1"/>
          <p:nvPr>
            <p:ph type="title"/>
          </p:nvPr>
        </p:nvSpPr>
        <p:spPr>
          <a:xfrm>
            <a:off x="1410476" y="629616"/>
            <a:ext cx="937104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E5DFE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5DFE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5DFE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Picture">
  <p:cSld name="Title, Content, and Picture">
    <p:bg>
      <p:bgPr>
        <a:solidFill>
          <a:schemeClr val="accent3"/>
        </a:solidFill>
      </p:bgPr>
    </p:bg>
    <p:spTree>
      <p:nvGrpSpPr>
        <p:cNvPr id="330" name="Shape 330"/>
        <p:cNvGrpSpPr/>
        <p:nvPr/>
      </p:nvGrpSpPr>
      <p:grpSpPr>
        <a:xfrm>
          <a:off x="0" y="0"/>
          <a:ext cx="0" cy="0"/>
          <a:chOff x="0" y="0"/>
          <a:chExt cx="0" cy="0"/>
        </a:xfrm>
      </p:grpSpPr>
      <p:sp>
        <p:nvSpPr>
          <p:cNvPr id="331" name="Google Shape;331;p32"/>
          <p:cNvSpPr/>
          <p:nvPr>
            <p:ph idx="2" type="pic"/>
          </p:nvPr>
        </p:nvSpPr>
        <p:spPr>
          <a:xfrm>
            <a:off x="6092825" y="0"/>
            <a:ext cx="6099175" cy="6251575"/>
          </a:xfrm>
          <a:prstGeom prst="rect">
            <a:avLst/>
          </a:prstGeom>
          <a:noFill/>
          <a:ln>
            <a:noFill/>
          </a:ln>
        </p:spPr>
      </p:sp>
      <p:sp>
        <p:nvSpPr>
          <p:cNvPr id="332" name="Google Shape;332;p32"/>
          <p:cNvSpPr txBox="1"/>
          <p:nvPr>
            <p:ph type="title"/>
          </p:nvPr>
        </p:nvSpPr>
        <p:spPr>
          <a:xfrm>
            <a:off x="835025" y="1333500"/>
            <a:ext cx="4493260" cy="19462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800"/>
              <a:buFont typeface="Gill Sans"/>
              <a:buNone/>
              <a:defRPr b="1"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32"/>
          <p:cNvSpPr txBox="1"/>
          <p:nvPr>
            <p:ph idx="1" type="body"/>
          </p:nvPr>
        </p:nvSpPr>
        <p:spPr>
          <a:xfrm>
            <a:off x="838200" y="3886200"/>
            <a:ext cx="4493260" cy="23647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400"/>
              <a:buNone/>
              <a:defRPr sz="1400">
                <a:solidFill>
                  <a:schemeClr val="lt1"/>
                </a:solidFill>
              </a:defRPr>
            </a:lvl1pPr>
            <a:lvl2pPr indent="-317500" lvl="1" marL="914400" algn="l">
              <a:lnSpc>
                <a:spcPct val="90000"/>
              </a:lnSpc>
              <a:spcBef>
                <a:spcPts val="500"/>
              </a:spcBef>
              <a:spcAft>
                <a:spcPts val="0"/>
              </a:spcAft>
              <a:buClr>
                <a:schemeClr val="lt1"/>
              </a:buClr>
              <a:buSzPts val="1400"/>
              <a:buChar char="•"/>
              <a:defRPr sz="1400">
                <a:solidFill>
                  <a:schemeClr val="lt1"/>
                </a:solidFill>
              </a:defRPr>
            </a:lvl2pPr>
            <a:lvl3pPr indent="-317500" lvl="2" marL="1371600" algn="l">
              <a:lnSpc>
                <a:spcPct val="90000"/>
              </a:lnSpc>
              <a:spcBef>
                <a:spcPts val="500"/>
              </a:spcBef>
              <a:spcAft>
                <a:spcPts val="0"/>
              </a:spcAft>
              <a:buClr>
                <a:schemeClr val="lt1"/>
              </a:buClr>
              <a:buSzPts val="1400"/>
              <a:buChar char="•"/>
              <a:defRPr sz="1400">
                <a:solidFill>
                  <a:schemeClr val="lt1"/>
                </a:solidFill>
              </a:defRPr>
            </a:lvl3pPr>
            <a:lvl4pPr indent="-317500" lvl="3" marL="1828800" algn="l">
              <a:lnSpc>
                <a:spcPct val="90000"/>
              </a:lnSpc>
              <a:spcBef>
                <a:spcPts val="500"/>
              </a:spcBef>
              <a:spcAft>
                <a:spcPts val="0"/>
              </a:spcAft>
              <a:buClr>
                <a:schemeClr val="lt1"/>
              </a:buClr>
              <a:buSzPts val="1400"/>
              <a:buChar char="•"/>
              <a:defRPr sz="1400">
                <a:solidFill>
                  <a:schemeClr val="lt1"/>
                </a:solidFill>
              </a:defRPr>
            </a:lvl4pPr>
            <a:lvl5pPr indent="-317500" lvl="4" marL="2286000" algn="l">
              <a:lnSpc>
                <a:spcPct val="9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32"/>
          <p:cNvSpPr/>
          <p:nvPr/>
        </p:nvSpPr>
        <p:spPr>
          <a:xfrm>
            <a:off x="6093585" y="6250940"/>
            <a:ext cx="607060" cy="6070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5" name="Google Shape;335;p32"/>
          <p:cNvSpPr/>
          <p:nvPr/>
        </p:nvSpPr>
        <p:spPr>
          <a:xfrm>
            <a:off x="7313887" y="6252097"/>
            <a:ext cx="607060" cy="6070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6" name="Google Shape;336;p32"/>
          <p:cNvSpPr/>
          <p:nvPr/>
        </p:nvSpPr>
        <p:spPr>
          <a:xfrm>
            <a:off x="7924038" y="6252097"/>
            <a:ext cx="607060" cy="6070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7" name="Google Shape;337;p32"/>
          <p:cNvSpPr/>
          <p:nvPr/>
        </p:nvSpPr>
        <p:spPr>
          <a:xfrm>
            <a:off x="8534189" y="6252097"/>
            <a:ext cx="607060" cy="6070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8" name="Google Shape;338;p32"/>
          <p:cNvSpPr/>
          <p:nvPr/>
        </p:nvSpPr>
        <p:spPr>
          <a:xfrm>
            <a:off x="9144340" y="6252097"/>
            <a:ext cx="607060" cy="6070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9" name="Google Shape;339;p32"/>
          <p:cNvSpPr/>
          <p:nvPr/>
        </p:nvSpPr>
        <p:spPr>
          <a:xfrm>
            <a:off x="9754491" y="6252097"/>
            <a:ext cx="607060" cy="6070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0" name="Google Shape;340;p32"/>
          <p:cNvSpPr/>
          <p:nvPr/>
        </p:nvSpPr>
        <p:spPr>
          <a:xfrm>
            <a:off x="10364642" y="6252097"/>
            <a:ext cx="607060" cy="6070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1" name="Google Shape;341;p32"/>
          <p:cNvSpPr/>
          <p:nvPr/>
        </p:nvSpPr>
        <p:spPr>
          <a:xfrm>
            <a:off x="10974793" y="6252097"/>
            <a:ext cx="607060" cy="6070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2" name="Google Shape;342;p32"/>
          <p:cNvSpPr/>
          <p:nvPr/>
        </p:nvSpPr>
        <p:spPr>
          <a:xfrm>
            <a:off x="11584940" y="6252097"/>
            <a:ext cx="607060" cy="6070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3" name="Google Shape;343;p32"/>
          <p:cNvSpPr/>
          <p:nvPr/>
        </p:nvSpPr>
        <p:spPr>
          <a:xfrm>
            <a:off x="6703736" y="6252097"/>
            <a:ext cx="607060" cy="6070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4" name="Google Shape;344;p32"/>
          <p:cNvSpPr/>
          <p:nvPr/>
        </p:nvSpPr>
        <p:spPr>
          <a:xfrm>
            <a:off x="835025" y="848032"/>
            <a:ext cx="628650" cy="18225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5" name="Google Shape;345;p32"/>
          <p:cNvSpPr txBox="1"/>
          <p:nvPr>
            <p:ph idx="10" type="dt"/>
          </p:nvPr>
        </p:nvSpPr>
        <p:spPr>
          <a:xfrm>
            <a:off x="835025" y="6356350"/>
            <a:ext cx="80641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32"/>
          <p:cNvSpPr txBox="1"/>
          <p:nvPr>
            <p:ph idx="11" type="ftr"/>
          </p:nvPr>
        </p:nvSpPr>
        <p:spPr>
          <a:xfrm>
            <a:off x="1771957" y="6356350"/>
            <a:ext cx="2590346"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7" name="Google Shape;347;p32"/>
          <p:cNvSpPr txBox="1"/>
          <p:nvPr>
            <p:ph idx="12" type="sldNum"/>
          </p:nvPr>
        </p:nvSpPr>
        <p:spPr>
          <a:xfrm>
            <a:off x="4518778" y="6356350"/>
            <a:ext cx="8095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32" name="Shape 32"/>
        <p:cNvGrpSpPr/>
        <p:nvPr/>
      </p:nvGrpSpPr>
      <p:grpSpPr>
        <a:xfrm>
          <a:off x="0" y="0"/>
          <a:ext cx="0" cy="0"/>
          <a:chOff x="0" y="0"/>
          <a:chExt cx="0" cy="0"/>
        </a:xfrm>
      </p:grpSpPr>
      <p:sp>
        <p:nvSpPr>
          <p:cNvPr id="33" name="Google Shape;33;p18"/>
          <p:cNvSpPr/>
          <p:nvPr/>
        </p:nvSpPr>
        <p:spPr>
          <a:xfrm>
            <a:off x="5222748" y="0"/>
            <a:ext cx="1746503" cy="17556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4" name="Google Shape;34;p18"/>
          <p:cNvSpPr/>
          <p:nvPr/>
        </p:nvSpPr>
        <p:spPr>
          <a:xfrm>
            <a:off x="1740916" y="0"/>
            <a:ext cx="1746504" cy="175564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5" name="Google Shape;35;p18"/>
          <p:cNvSpPr/>
          <p:nvPr/>
        </p:nvSpPr>
        <p:spPr>
          <a:xfrm>
            <a:off x="0" y="0"/>
            <a:ext cx="1746504" cy="175564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6" name="Google Shape;36;p18"/>
          <p:cNvSpPr/>
          <p:nvPr/>
        </p:nvSpPr>
        <p:spPr>
          <a:xfrm>
            <a:off x="10445496" y="0"/>
            <a:ext cx="1746504" cy="175564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7" name="Google Shape;37;p18"/>
          <p:cNvSpPr/>
          <p:nvPr/>
        </p:nvSpPr>
        <p:spPr>
          <a:xfrm>
            <a:off x="1740916" y="1733044"/>
            <a:ext cx="1746504" cy="175564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8" name="Google Shape;38;p18"/>
          <p:cNvSpPr/>
          <p:nvPr/>
        </p:nvSpPr>
        <p:spPr>
          <a:xfrm>
            <a:off x="0" y="1733044"/>
            <a:ext cx="1746504" cy="175564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9" name="Google Shape;39;p18"/>
          <p:cNvSpPr/>
          <p:nvPr/>
        </p:nvSpPr>
        <p:spPr>
          <a:xfrm>
            <a:off x="8704580" y="1733044"/>
            <a:ext cx="1746504" cy="17556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Gill Sans"/>
              <a:ea typeface="Gill Sans"/>
              <a:cs typeface="Gill Sans"/>
              <a:sym typeface="Gill Sans"/>
            </a:endParaRPr>
          </a:p>
        </p:txBody>
      </p:sp>
      <p:sp>
        <p:nvSpPr>
          <p:cNvPr id="40" name="Google Shape;40;p18"/>
          <p:cNvSpPr/>
          <p:nvPr/>
        </p:nvSpPr>
        <p:spPr>
          <a:xfrm>
            <a:off x="5222748" y="1733044"/>
            <a:ext cx="1746504" cy="175564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 name="Google Shape;41;p18"/>
          <p:cNvSpPr/>
          <p:nvPr/>
        </p:nvSpPr>
        <p:spPr>
          <a:xfrm>
            <a:off x="10451084" y="1733044"/>
            <a:ext cx="1740916" cy="175564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2" name="Google Shape;42;p18"/>
          <p:cNvSpPr/>
          <p:nvPr/>
        </p:nvSpPr>
        <p:spPr>
          <a:xfrm>
            <a:off x="3481832" y="1733044"/>
            <a:ext cx="1746504" cy="175564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3" name="Google Shape;43;p18"/>
          <p:cNvSpPr txBox="1"/>
          <p:nvPr>
            <p:ph type="title"/>
          </p:nvPr>
        </p:nvSpPr>
        <p:spPr>
          <a:xfrm>
            <a:off x="1569720" y="3870960"/>
            <a:ext cx="9052560" cy="1363663"/>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lt1"/>
              </a:buClr>
              <a:buSzPts val="2800"/>
              <a:buFont typeface="Gill Sans"/>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 type="body"/>
          </p:nvPr>
        </p:nvSpPr>
        <p:spPr>
          <a:xfrm>
            <a:off x="1569720" y="5405755"/>
            <a:ext cx="9052560" cy="47688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5" name="Google Shape;4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18"/>
          <p:cNvSpPr/>
          <p:nvPr>
            <p:ph idx="2" type="pic"/>
          </p:nvPr>
        </p:nvSpPr>
        <p:spPr>
          <a:xfrm>
            <a:off x="3481832" y="0"/>
            <a:ext cx="1740916" cy="1733044"/>
          </a:xfrm>
          <a:prstGeom prst="rect">
            <a:avLst/>
          </a:prstGeom>
          <a:noFill/>
          <a:ln>
            <a:noFill/>
          </a:ln>
        </p:spPr>
      </p:sp>
      <p:sp>
        <p:nvSpPr>
          <p:cNvPr id="49" name="Google Shape;49;p18"/>
          <p:cNvSpPr/>
          <p:nvPr>
            <p:ph idx="3" type="pic"/>
          </p:nvPr>
        </p:nvSpPr>
        <p:spPr>
          <a:xfrm>
            <a:off x="8704580" y="0"/>
            <a:ext cx="1746504" cy="1733044"/>
          </a:xfrm>
          <a:prstGeom prst="rect">
            <a:avLst/>
          </a:prstGeom>
          <a:noFill/>
          <a:ln>
            <a:noFill/>
          </a:ln>
        </p:spPr>
      </p:sp>
      <p:sp>
        <p:nvSpPr>
          <p:cNvPr id="50" name="Google Shape;50;p18"/>
          <p:cNvSpPr/>
          <p:nvPr>
            <p:ph idx="4" type="pic"/>
          </p:nvPr>
        </p:nvSpPr>
        <p:spPr>
          <a:xfrm>
            <a:off x="6969252" y="1733044"/>
            <a:ext cx="1735328" cy="1755648"/>
          </a:xfrm>
          <a:prstGeom prst="rect">
            <a:avLst/>
          </a:prstGeom>
          <a:noFill/>
          <a:ln>
            <a:noFill/>
          </a:ln>
        </p:spPr>
      </p:sp>
      <p:sp>
        <p:nvSpPr>
          <p:cNvPr id="51" name="Google Shape;51;p18"/>
          <p:cNvSpPr/>
          <p:nvPr/>
        </p:nvSpPr>
        <p:spPr>
          <a:xfrm>
            <a:off x="6969250" y="0"/>
            <a:ext cx="1740917" cy="173304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pictures">
  <p:cSld name="Title, Content, and 2 pictures">
    <p:bg>
      <p:bgPr>
        <a:solidFill>
          <a:schemeClr val="accent1"/>
        </a:solidFill>
      </p:bgPr>
    </p:bg>
    <p:spTree>
      <p:nvGrpSpPr>
        <p:cNvPr id="52" name="Shape 52"/>
        <p:cNvGrpSpPr/>
        <p:nvPr/>
      </p:nvGrpSpPr>
      <p:grpSpPr>
        <a:xfrm>
          <a:off x="0" y="0"/>
          <a:ext cx="0" cy="0"/>
          <a:chOff x="0" y="0"/>
          <a:chExt cx="0" cy="0"/>
        </a:xfrm>
      </p:grpSpPr>
      <p:sp>
        <p:nvSpPr>
          <p:cNvPr id="53" name="Google Shape;53;p19"/>
          <p:cNvSpPr txBox="1"/>
          <p:nvPr>
            <p:ph type="title"/>
          </p:nvPr>
        </p:nvSpPr>
        <p:spPr>
          <a:xfrm>
            <a:off x="7442200" y="1599882"/>
            <a:ext cx="3911600" cy="928688"/>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3800"/>
              <a:buFont typeface="Gill Sans"/>
              <a:buNone/>
              <a:defRPr b="1"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 type="body"/>
          </p:nvPr>
        </p:nvSpPr>
        <p:spPr>
          <a:xfrm>
            <a:off x="7442200" y="2667000"/>
            <a:ext cx="3911600" cy="34381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lt1"/>
              </a:buClr>
              <a:buSzPts val="1600"/>
              <a:buNone/>
              <a:defRPr sz="1600">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9"/>
          <p:cNvSpPr txBox="1"/>
          <p:nvPr>
            <p:ph idx="10" type="dt"/>
          </p:nvPr>
        </p:nvSpPr>
        <p:spPr>
          <a:xfrm>
            <a:off x="7442200" y="6356350"/>
            <a:ext cx="1005116" cy="365125"/>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8588829" y="6356350"/>
            <a:ext cx="19812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9"/>
          <p:cNvSpPr/>
          <p:nvPr/>
        </p:nvSpPr>
        <p:spPr>
          <a:xfrm>
            <a:off x="0" y="3435096"/>
            <a:ext cx="3438144" cy="343814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9" name="Google Shape;59;p19"/>
          <p:cNvSpPr/>
          <p:nvPr/>
        </p:nvSpPr>
        <p:spPr>
          <a:xfrm>
            <a:off x="3429000" y="0"/>
            <a:ext cx="3438144" cy="3455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0" name="Google Shape;60;p19"/>
          <p:cNvSpPr/>
          <p:nvPr>
            <p:ph idx="2" type="pic"/>
          </p:nvPr>
        </p:nvSpPr>
        <p:spPr>
          <a:xfrm>
            <a:off x="-4572" y="0"/>
            <a:ext cx="3438144" cy="3438144"/>
          </a:xfrm>
          <a:prstGeom prst="rect">
            <a:avLst/>
          </a:prstGeom>
          <a:noFill/>
          <a:ln>
            <a:noFill/>
          </a:ln>
        </p:spPr>
      </p:sp>
      <p:sp>
        <p:nvSpPr>
          <p:cNvPr id="61" name="Google Shape;61;p19"/>
          <p:cNvSpPr/>
          <p:nvPr>
            <p:ph idx="3" type="pic"/>
          </p:nvPr>
        </p:nvSpPr>
        <p:spPr>
          <a:xfrm>
            <a:off x="3433572" y="3443974"/>
            <a:ext cx="3429000" cy="3422904"/>
          </a:xfrm>
          <a:prstGeom prst="rect">
            <a:avLst/>
          </a:prstGeom>
          <a:noFill/>
          <a:ln>
            <a:noFill/>
          </a:ln>
        </p:spPr>
      </p:sp>
      <p:sp>
        <p:nvSpPr>
          <p:cNvPr id="62" name="Google Shape;62;p19"/>
          <p:cNvSpPr/>
          <p:nvPr/>
        </p:nvSpPr>
        <p:spPr>
          <a:xfrm>
            <a:off x="7442200" y="1134423"/>
            <a:ext cx="628650" cy="18225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p:cSld name="Title and 3 content">
    <p:bg>
      <p:bgPr>
        <a:solidFill>
          <a:schemeClr val="accent2"/>
        </a:solidFill>
      </p:bgPr>
    </p:bg>
    <p:spTree>
      <p:nvGrpSpPr>
        <p:cNvPr id="63" name="Shape 63"/>
        <p:cNvGrpSpPr/>
        <p:nvPr/>
      </p:nvGrpSpPr>
      <p:grpSpPr>
        <a:xfrm>
          <a:off x="0" y="0"/>
          <a:ext cx="0" cy="0"/>
          <a:chOff x="0" y="0"/>
          <a:chExt cx="0" cy="0"/>
        </a:xfrm>
      </p:grpSpPr>
      <p:sp>
        <p:nvSpPr>
          <p:cNvPr id="64" name="Google Shape;64;p27"/>
          <p:cNvSpPr/>
          <p:nvPr/>
        </p:nvSpPr>
        <p:spPr>
          <a:xfrm>
            <a:off x="0" y="2682910"/>
            <a:ext cx="4050792" cy="41725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5" name="Google Shape;65;p27"/>
          <p:cNvSpPr/>
          <p:nvPr/>
        </p:nvSpPr>
        <p:spPr>
          <a:xfrm>
            <a:off x="4070604" y="2662273"/>
            <a:ext cx="4050792" cy="4172532"/>
          </a:xfrm>
          <a:prstGeom prst="rect">
            <a:avLst/>
          </a:prstGeom>
          <a:solidFill>
            <a:schemeClr val="accent4"/>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6" name="Google Shape;66;p27"/>
          <p:cNvSpPr/>
          <p:nvPr/>
        </p:nvSpPr>
        <p:spPr>
          <a:xfrm>
            <a:off x="8141208" y="2662273"/>
            <a:ext cx="4050792" cy="419316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7" name="Google Shape;67;p27"/>
          <p:cNvSpPr txBox="1"/>
          <p:nvPr>
            <p:ph type="title"/>
          </p:nvPr>
        </p:nvSpPr>
        <p:spPr>
          <a:xfrm>
            <a:off x="2074505" y="629616"/>
            <a:ext cx="804299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p:nvPr/>
        </p:nvSpPr>
        <p:spPr>
          <a:xfrm>
            <a:off x="5017194"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9" name="Google Shape;69;p27"/>
          <p:cNvSpPr/>
          <p:nvPr/>
        </p:nvSpPr>
        <p:spPr>
          <a:xfrm>
            <a:off x="4300452"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0" name="Google Shape;70;p27"/>
          <p:cNvSpPr/>
          <p:nvPr/>
        </p:nvSpPr>
        <p:spPr>
          <a:xfrm>
            <a:off x="5375565"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1" name="Google Shape;71;p27"/>
          <p:cNvSpPr/>
          <p:nvPr/>
        </p:nvSpPr>
        <p:spPr>
          <a:xfrm>
            <a:off x="3583710"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2" name="Google Shape;72;p27"/>
          <p:cNvSpPr/>
          <p:nvPr/>
        </p:nvSpPr>
        <p:spPr>
          <a:xfrm>
            <a:off x="2866968"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3" name="Google Shape;73;p27"/>
          <p:cNvSpPr/>
          <p:nvPr/>
        </p:nvSpPr>
        <p:spPr>
          <a:xfrm>
            <a:off x="2150226"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4" name="Google Shape;74;p27"/>
          <p:cNvSpPr/>
          <p:nvPr/>
        </p:nvSpPr>
        <p:spPr>
          <a:xfrm>
            <a:off x="3225339" y="2467783"/>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5" name="Google Shape;75;p27"/>
          <p:cNvSpPr/>
          <p:nvPr/>
        </p:nvSpPr>
        <p:spPr>
          <a:xfrm>
            <a:off x="1791855"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6" name="Google Shape;76;p27"/>
          <p:cNvSpPr/>
          <p:nvPr/>
        </p:nvSpPr>
        <p:spPr>
          <a:xfrm>
            <a:off x="1433484"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7" name="Google Shape;77;p27"/>
          <p:cNvSpPr/>
          <p:nvPr/>
        </p:nvSpPr>
        <p:spPr>
          <a:xfrm>
            <a:off x="6092307"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8" name="Google Shape;78;p27"/>
          <p:cNvSpPr/>
          <p:nvPr/>
        </p:nvSpPr>
        <p:spPr>
          <a:xfrm>
            <a:off x="358371" y="2467783"/>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27"/>
          <p:cNvSpPr/>
          <p:nvPr/>
        </p:nvSpPr>
        <p:spPr>
          <a:xfrm>
            <a:off x="4658823"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0" name="Google Shape;80;p27"/>
          <p:cNvSpPr/>
          <p:nvPr/>
        </p:nvSpPr>
        <p:spPr>
          <a:xfrm>
            <a:off x="1075113"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1" name="Google Shape;81;p27"/>
          <p:cNvSpPr/>
          <p:nvPr/>
        </p:nvSpPr>
        <p:spPr>
          <a:xfrm>
            <a:off x="2508597"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2" name="Google Shape;82;p27"/>
          <p:cNvSpPr/>
          <p:nvPr/>
        </p:nvSpPr>
        <p:spPr>
          <a:xfrm>
            <a:off x="716742" y="2467783"/>
            <a:ext cx="365760" cy="36576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3" name="Google Shape;83;p27"/>
          <p:cNvSpPr/>
          <p:nvPr/>
        </p:nvSpPr>
        <p:spPr>
          <a:xfrm>
            <a:off x="0"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4" name="Google Shape;84;p27"/>
          <p:cNvSpPr/>
          <p:nvPr/>
        </p:nvSpPr>
        <p:spPr>
          <a:xfrm>
            <a:off x="5733936"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5" name="Google Shape;85;p27"/>
          <p:cNvSpPr/>
          <p:nvPr/>
        </p:nvSpPr>
        <p:spPr>
          <a:xfrm>
            <a:off x="3942081" y="2467783"/>
            <a:ext cx="365760" cy="36576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6" name="Google Shape;86;p27"/>
          <p:cNvSpPr/>
          <p:nvPr/>
        </p:nvSpPr>
        <p:spPr>
          <a:xfrm>
            <a:off x="11467872"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7" name="Google Shape;87;p27"/>
          <p:cNvSpPr/>
          <p:nvPr/>
        </p:nvSpPr>
        <p:spPr>
          <a:xfrm>
            <a:off x="10751130"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8" name="Google Shape;88;p27"/>
          <p:cNvSpPr/>
          <p:nvPr/>
        </p:nvSpPr>
        <p:spPr>
          <a:xfrm>
            <a:off x="11826240"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9" name="Google Shape;89;p27"/>
          <p:cNvSpPr/>
          <p:nvPr/>
        </p:nvSpPr>
        <p:spPr>
          <a:xfrm>
            <a:off x="10034388"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0" name="Google Shape;90;p27"/>
          <p:cNvSpPr/>
          <p:nvPr/>
        </p:nvSpPr>
        <p:spPr>
          <a:xfrm>
            <a:off x="9317646"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1" name="Google Shape;91;p27"/>
          <p:cNvSpPr/>
          <p:nvPr/>
        </p:nvSpPr>
        <p:spPr>
          <a:xfrm>
            <a:off x="8600904"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2" name="Google Shape;92;p27"/>
          <p:cNvSpPr/>
          <p:nvPr/>
        </p:nvSpPr>
        <p:spPr>
          <a:xfrm>
            <a:off x="9676017"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3" name="Google Shape;93;p27"/>
          <p:cNvSpPr/>
          <p:nvPr/>
        </p:nvSpPr>
        <p:spPr>
          <a:xfrm>
            <a:off x="8242533"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4" name="Google Shape;94;p27"/>
          <p:cNvSpPr/>
          <p:nvPr/>
        </p:nvSpPr>
        <p:spPr>
          <a:xfrm>
            <a:off x="7884162"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5" name="Google Shape;95;p27"/>
          <p:cNvSpPr/>
          <p:nvPr/>
        </p:nvSpPr>
        <p:spPr>
          <a:xfrm>
            <a:off x="6809049"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6" name="Google Shape;96;p27"/>
          <p:cNvSpPr/>
          <p:nvPr/>
        </p:nvSpPr>
        <p:spPr>
          <a:xfrm>
            <a:off x="11109501" y="2467783"/>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7" name="Google Shape;97;p27"/>
          <p:cNvSpPr/>
          <p:nvPr/>
        </p:nvSpPr>
        <p:spPr>
          <a:xfrm>
            <a:off x="7525791"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8" name="Google Shape;98;p27"/>
          <p:cNvSpPr/>
          <p:nvPr/>
        </p:nvSpPr>
        <p:spPr>
          <a:xfrm>
            <a:off x="8959275" y="2467783"/>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9" name="Google Shape;99;p27"/>
          <p:cNvSpPr/>
          <p:nvPr/>
        </p:nvSpPr>
        <p:spPr>
          <a:xfrm>
            <a:off x="7167420" y="2467783"/>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0" name="Google Shape;100;p27"/>
          <p:cNvSpPr/>
          <p:nvPr/>
        </p:nvSpPr>
        <p:spPr>
          <a:xfrm>
            <a:off x="6450678" y="2467783"/>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1" name="Google Shape;101;p27"/>
          <p:cNvSpPr/>
          <p:nvPr/>
        </p:nvSpPr>
        <p:spPr>
          <a:xfrm>
            <a:off x="10392759" y="2467783"/>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2" name="Google Shape;102;p27"/>
          <p:cNvSpPr txBox="1"/>
          <p:nvPr>
            <p:ph idx="1" type="body"/>
          </p:nvPr>
        </p:nvSpPr>
        <p:spPr>
          <a:xfrm>
            <a:off x="956168" y="4922388"/>
            <a:ext cx="2176974" cy="566511"/>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lt1"/>
              </a:buClr>
              <a:buSzPts val="1600"/>
              <a:buNone/>
              <a:defRPr sz="16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3" name="Google Shape;103;p27"/>
          <p:cNvSpPr/>
          <p:nvPr>
            <p:ph idx="2" type="clipArt"/>
          </p:nvPr>
        </p:nvSpPr>
        <p:spPr>
          <a:xfrm>
            <a:off x="1668302" y="3911001"/>
            <a:ext cx="747216" cy="747216"/>
          </a:xfrm>
          <a:prstGeom prst="rect">
            <a:avLst/>
          </a:prstGeom>
          <a:noFill/>
          <a:ln>
            <a:noFill/>
          </a:ln>
        </p:spPr>
      </p:sp>
      <p:sp>
        <p:nvSpPr>
          <p:cNvPr id="104" name="Google Shape;104;p27"/>
          <p:cNvSpPr txBox="1"/>
          <p:nvPr>
            <p:ph idx="3" type="body"/>
          </p:nvPr>
        </p:nvSpPr>
        <p:spPr>
          <a:xfrm>
            <a:off x="4969746" y="4922388"/>
            <a:ext cx="2176974" cy="566511"/>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lt1"/>
              </a:buClr>
              <a:buSzPts val="1600"/>
              <a:buNone/>
              <a:defRPr sz="16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27"/>
          <p:cNvSpPr/>
          <p:nvPr>
            <p:ph idx="4" type="clipArt"/>
          </p:nvPr>
        </p:nvSpPr>
        <p:spPr>
          <a:xfrm>
            <a:off x="5681880" y="3911001"/>
            <a:ext cx="747216" cy="747216"/>
          </a:xfrm>
          <a:prstGeom prst="rect">
            <a:avLst/>
          </a:prstGeom>
          <a:noFill/>
          <a:ln>
            <a:noFill/>
          </a:ln>
        </p:spPr>
      </p:sp>
      <p:sp>
        <p:nvSpPr>
          <p:cNvPr id="106" name="Google Shape;106;p27"/>
          <p:cNvSpPr txBox="1"/>
          <p:nvPr>
            <p:ph idx="5" type="body"/>
          </p:nvPr>
        </p:nvSpPr>
        <p:spPr>
          <a:xfrm>
            <a:off x="9050970" y="4922388"/>
            <a:ext cx="2176974" cy="566511"/>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lt1"/>
              </a:buClr>
              <a:buSzPts val="1600"/>
              <a:buNone/>
              <a:defRPr sz="16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7" name="Google Shape;107;p27"/>
          <p:cNvSpPr/>
          <p:nvPr>
            <p:ph idx="6" type="clipArt"/>
          </p:nvPr>
        </p:nvSpPr>
        <p:spPr>
          <a:xfrm>
            <a:off x="9763104" y="3911001"/>
            <a:ext cx="747216" cy="747216"/>
          </a:xfrm>
          <a:prstGeom prst="rect">
            <a:avLst/>
          </a:prstGeom>
          <a:noFill/>
          <a:ln>
            <a:noFill/>
          </a:ln>
        </p:spPr>
      </p:sp>
      <p:sp>
        <p:nvSpPr>
          <p:cNvPr id="108" name="Google Shape;10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5DFE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framed picture">
  <p:cSld name="Title, Content, and framed picture">
    <p:bg>
      <p:bgPr>
        <a:solidFill>
          <a:schemeClr val="accent3"/>
        </a:solidFill>
      </p:bgPr>
    </p:bg>
    <p:spTree>
      <p:nvGrpSpPr>
        <p:cNvPr id="111" name="Shape 111"/>
        <p:cNvGrpSpPr/>
        <p:nvPr/>
      </p:nvGrpSpPr>
      <p:grpSpPr>
        <a:xfrm>
          <a:off x="0" y="0"/>
          <a:ext cx="0" cy="0"/>
          <a:chOff x="0" y="0"/>
          <a:chExt cx="0" cy="0"/>
        </a:xfrm>
      </p:grpSpPr>
      <p:sp>
        <p:nvSpPr>
          <p:cNvPr id="112" name="Google Shape;112;p21"/>
          <p:cNvSpPr/>
          <p:nvPr>
            <p:ph idx="2" type="pic"/>
          </p:nvPr>
        </p:nvSpPr>
        <p:spPr>
          <a:xfrm>
            <a:off x="571944" y="553068"/>
            <a:ext cx="4608576" cy="5748673"/>
          </a:xfrm>
          <a:prstGeom prst="rect">
            <a:avLst/>
          </a:prstGeom>
          <a:noFill/>
          <a:ln>
            <a:noFill/>
          </a:ln>
        </p:spPr>
      </p:sp>
      <p:sp>
        <p:nvSpPr>
          <p:cNvPr id="113" name="Google Shape;113;p21"/>
          <p:cNvSpPr txBox="1"/>
          <p:nvPr>
            <p:ph type="title"/>
          </p:nvPr>
        </p:nvSpPr>
        <p:spPr>
          <a:xfrm>
            <a:off x="6743700" y="3219450"/>
            <a:ext cx="4603750" cy="1343025"/>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1"/>
          <p:cNvSpPr txBox="1"/>
          <p:nvPr>
            <p:ph idx="1" type="body"/>
          </p:nvPr>
        </p:nvSpPr>
        <p:spPr>
          <a:xfrm>
            <a:off x="6743700" y="4589463"/>
            <a:ext cx="4603750" cy="1500187"/>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lt1"/>
              </a:buClr>
              <a:buSzPts val="1600"/>
              <a:buNone/>
              <a:defRPr sz="16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5" name="Google Shape;115;p21"/>
          <p:cNvSpPr/>
          <p:nvPr/>
        </p:nvSpPr>
        <p:spPr>
          <a:xfrm>
            <a:off x="0" y="0"/>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21"/>
          <p:cNvSpPr/>
          <p:nvPr/>
        </p:nvSpPr>
        <p:spPr>
          <a:xfrm>
            <a:off x="0" y="572886"/>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7" name="Google Shape;117;p21"/>
          <p:cNvSpPr/>
          <p:nvPr/>
        </p:nvSpPr>
        <p:spPr>
          <a:xfrm>
            <a:off x="0" y="1145772"/>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8" name="Google Shape;118;p21"/>
          <p:cNvSpPr/>
          <p:nvPr/>
        </p:nvSpPr>
        <p:spPr>
          <a:xfrm>
            <a:off x="0" y="1718658"/>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9" name="Google Shape;119;p21"/>
          <p:cNvSpPr/>
          <p:nvPr/>
        </p:nvSpPr>
        <p:spPr>
          <a:xfrm>
            <a:off x="0" y="2291544"/>
            <a:ext cx="576072" cy="5760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0" name="Google Shape;120;p21"/>
          <p:cNvSpPr/>
          <p:nvPr/>
        </p:nvSpPr>
        <p:spPr>
          <a:xfrm>
            <a:off x="0" y="2864430"/>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1" name="Google Shape;121;p21"/>
          <p:cNvSpPr/>
          <p:nvPr/>
        </p:nvSpPr>
        <p:spPr>
          <a:xfrm>
            <a:off x="0" y="3437316"/>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2" name="Google Shape;122;p21"/>
          <p:cNvSpPr/>
          <p:nvPr/>
        </p:nvSpPr>
        <p:spPr>
          <a:xfrm>
            <a:off x="0" y="4010202"/>
            <a:ext cx="576072" cy="576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3" name="Google Shape;123;p21"/>
          <p:cNvSpPr/>
          <p:nvPr/>
        </p:nvSpPr>
        <p:spPr>
          <a:xfrm>
            <a:off x="0" y="4583088"/>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4" name="Google Shape;124;p21"/>
          <p:cNvSpPr/>
          <p:nvPr/>
        </p:nvSpPr>
        <p:spPr>
          <a:xfrm>
            <a:off x="0" y="5155974"/>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5" name="Google Shape;125;p21"/>
          <p:cNvSpPr/>
          <p:nvPr/>
        </p:nvSpPr>
        <p:spPr>
          <a:xfrm>
            <a:off x="0" y="5728860"/>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6" name="Google Shape;126;p21"/>
          <p:cNvSpPr/>
          <p:nvPr/>
        </p:nvSpPr>
        <p:spPr>
          <a:xfrm>
            <a:off x="0" y="6281928"/>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7" name="Google Shape;127;p21"/>
          <p:cNvSpPr/>
          <p:nvPr/>
        </p:nvSpPr>
        <p:spPr>
          <a:xfrm>
            <a:off x="571944" y="0"/>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8" name="Google Shape;128;p21"/>
          <p:cNvSpPr/>
          <p:nvPr/>
        </p:nvSpPr>
        <p:spPr>
          <a:xfrm>
            <a:off x="1148016" y="0"/>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9" name="Google Shape;129;p21"/>
          <p:cNvSpPr/>
          <p:nvPr/>
        </p:nvSpPr>
        <p:spPr>
          <a:xfrm>
            <a:off x="1724088" y="0"/>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0" name="Google Shape;130;p21"/>
          <p:cNvSpPr/>
          <p:nvPr/>
        </p:nvSpPr>
        <p:spPr>
          <a:xfrm>
            <a:off x="2300160" y="0"/>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1" name="Google Shape;131;p21"/>
          <p:cNvSpPr/>
          <p:nvPr/>
        </p:nvSpPr>
        <p:spPr>
          <a:xfrm>
            <a:off x="2876232" y="0"/>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2" name="Google Shape;132;p21"/>
          <p:cNvSpPr/>
          <p:nvPr/>
        </p:nvSpPr>
        <p:spPr>
          <a:xfrm>
            <a:off x="3452304" y="0"/>
            <a:ext cx="576072" cy="576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21"/>
          <p:cNvSpPr/>
          <p:nvPr/>
        </p:nvSpPr>
        <p:spPr>
          <a:xfrm>
            <a:off x="4028376" y="0"/>
            <a:ext cx="576072" cy="5760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4" name="Google Shape;134;p21"/>
          <p:cNvSpPr/>
          <p:nvPr/>
        </p:nvSpPr>
        <p:spPr>
          <a:xfrm>
            <a:off x="4604448" y="0"/>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5" name="Google Shape;135;p21"/>
          <p:cNvSpPr/>
          <p:nvPr/>
        </p:nvSpPr>
        <p:spPr>
          <a:xfrm>
            <a:off x="5180520" y="0"/>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6" name="Google Shape;136;p21"/>
          <p:cNvSpPr/>
          <p:nvPr/>
        </p:nvSpPr>
        <p:spPr>
          <a:xfrm>
            <a:off x="5180520" y="563966"/>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21"/>
          <p:cNvSpPr/>
          <p:nvPr/>
        </p:nvSpPr>
        <p:spPr>
          <a:xfrm>
            <a:off x="5180520" y="1136852"/>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8" name="Google Shape;138;p21"/>
          <p:cNvSpPr/>
          <p:nvPr/>
        </p:nvSpPr>
        <p:spPr>
          <a:xfrm>
            <a:off x="5180520" y="1709738"/>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21"/>
          <p:cNvSpPr/>
          <p:nvPr/>
        </p:nvSpPr>
        <p:spPr>
          <a:xfrm>
            <a:off x="5180520" y="2282624"/>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0" name="Google Shape;140;p21"/>
          <p:cNvSpPr/>
          <p:nvPr/>
        </p:nvSpPr>
        <p:spPr>
          <a:xfrm>
            <a:off x="5180520" y="2855510"/>
            <a:ext cx="576072" cy="576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1" name="Google Shape;141;p21"/>
          <p:cNvSpPr/>
          <p:nvPr/>
        </p:nvSpPr>
        <p:spPr>
          <a:xfrm>
            <a:off x="5180520" y="3428396"/>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2" name="Google Shape;142;p21"/>
          <p:cNvSpPr/>
          <p:nvPr/>
        </p:nvSpPr>
        <p:spPr>
          <a:xfrm>
            <a:off x="5180520" y="4001282"/>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3" name="Google Shape;143;p21"/>
          <p:cNvSpPr/>
          <p:nvPr/>
        </p:nvSpPr>
        <p:spPr>
          <a:xfrm>
            <a:off x="5180520" y="4574168"/>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4" name="Google Shape;144;p21"/>
          <p:cNvSpPr/>
          <p:nvPr/>
        </p:nvSpPr>
        <p:spPr>
          <a:xfrm>
            <a:off x="5180520" y="5147054"/>
            <a:ext cx="576072" cy="576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5" name="Google Shape;145;p21"/>
          <p:cNvSpPr/>
          <p:nvPr/>
        </p:nvSpPr>
        <p:spPr>
          <a:xfrm>
            <a:off x="5180520" y="5719940"/>
            <a:ext cx="576072" cy="576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6" name="Google Shape;146;p21"/>
          <p:cNvSpPr/>
          <p:nvPr/>
        </p:nvSpPr>
        <p:spPr>
          <a:xfrm>
            <a:off x="5180520" y="6281928"/>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7" name="Google Shape;147;p21"/>
          <p:cNvSpPr/>
          <p:nvPr/>
        </p:nvSpPr>
        <p:spPr>
          <a:xfrm>
            <a:off x="571944" y="6281928"/>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8" name="Google Shape;148;p21"/>
          <p:cNvSpPr/>
          <p:nvPr/>
        </p:nvSpPr>
        <p:spPr>
          <a:xfrm>
            <a:off x="1148016" y="6281928"/>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9" name="Google Shape;149;p21"/>
          <p:cNvSpPr/>
          <p:nvPr/>
        </p:nvSpPr>
        <p:spPr>
          <a:xfrm>
            <a:off x="1724088" y="6281928"/>
            <a:ext cx="576072" cy="5760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0" name="Google Shape;150;p21"/>
          <p:cNvSpPr/>
          <p:nvPr/>
        </p:nvSpPr>
        <p:spPr>
          <a:xfrm>
            <a:off x="2300160" y="6281928"/>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1" name="Google Shape;151;p21"/>
          <p:cNvSpPr/>
          <p:nvPr/>
        </p:nvSpPr>
        <p:spPr>
          <a:xfrm>
            <a:off x="2876232" y="6281928"/>
            <a:ext cx="576072" cy="576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21"/>
          <p:cNvSpPr/>
          <p:nvPr/>
        </p:nvSpPr>
        <p:spPr>
          <a:xfrm>
            <a:off x="3452304" y="6281928"/>
            <a:ext cx="576072" cy="576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3" name="Google Shape;153;p21"/>
          <p:cNvSpPr/>
          <p:nvPr/>
        </p:nvSpPr>
        <p:spPr>
          <a:xfrm>
            <a:off x="4028376" y="6281928"/>
            <a:ext cx="576072" cy="576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4" name="Google Shape;154;p21"/>
          <p:cNvSpPr/>
          <p:nvPr/>
        </p:nvSpPr>
        <p:spPr>
          <a:xfrm>
            <a:off x="4604448" y="6281928"/>
            <a:ext cx="576072" cy="576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5" name="Google Shape;155;p21"/>
          <p:cNvSpPr/>
          <p:nvPr/>
        </p:nvSpPr>
        <p:spPr>
          <a:xfrm>
            <a:off x="6743700" y="2837549"/>
            <a:ext cx="628650" cy="18225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Gill Sans"/>
              <a:ea typeface="Gill Sans"/>
              <a:cs typeface="Gill Sans"/>
              <a:sym typeface="Gill Sans"/>
            </a:endParaRPr>
          </a:p>
        </p:txBody>
      </p:sp>
      <p:sp>
        <p:nvSpPr>
          <p:cNvPr id="156" name="Google Shape;156;p21"/>
          <p:cNvSpPr txBox="1"/>
          <p:nvPr>
            <p:ph idx="10" type="dt"/>
          </p:nvPr>
        </p:nvSpPr>
        <p:spPr>
          <a:xfrm>
            <a:off x="6743700" y="6356350"/>
            <a:ext cx="1005116" cy="365125"/>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1"/>
          <p:cNvSpPr txBox="1"/>
          <p:nvPr>
            <p:ph idx="11" type="ftr"/>
          </p:nvPr>
        </p:nvSpPr>
        <p:spPr>
          <a:xfrm>
            <a:off x="7903029" y="6356350"/>
            <a:ext cx="26670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1"/>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3"/>
        </a:solidFill>
      </p:bgPr>
    </p:bg>
    <p:spTree>
      <p:nvGrpSpPr>
        <p:cNvPr id="159" name="Shape 159"/>
        <p:cNvGrpSpPr/>
        <p:nvPr/>
      </p:nvGrpSpPr>
      <p:grpSpPr>
        <a:xfrm>
          <a:off x="0" y="0"/>
          <a:ext cx="0" cy="0"/>
          <a:chOff x="0" y="0"/>
          <a:chExt cx="0" cy="0"/>
        </a:xfrm>
      </p:grpSpPr>
      <p:sp>
        <p:nvSpPr>
          <p:cNvPr id="160" name="Google Shape;160;p23"/>
          <p:cNvSpPr txBox="1"/>
          <p:nvPr>
            <p:ph idx="1" type="body"/>
          </p:nvPr>
        </p:nvSpPr>
        <p:spPr>
          <a:xfrm>
            <a:off x="316466" y="4160451"/>
            <a:ext cx="608493" cy="201776"/>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b="1" sz="14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3"/>
          <p:cNvSpPr txBox="1"/>
          <p:nvPr>
            <p:ph idx="2" type="body"/>
          </p:nvPr>
        </p:nvSpPr>
        <p:spPr>
          <a:xfrm>
            <a:off x="5980666" y="4160451"/>
            <a:ext cx="608493" cy="201776"/>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b="1" sz="14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3"/>
          <p:cNvSpPr txBox="1"/>
          <p:nvPr>
            <p:ph idx="3" type="body"/>
          </p:nvPr>
        </p:nvSpPr>
        <p:spPr>
          <a:xfrm>
            <a:off x="434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3"/>
          <p:cNvSpPr txBox="1"/>
          <p:nvPr>
            <p:ph idx="4" type="body"/>
          </p:nvPr>
        </p:nvSpPr>
        <p:spPr>
          <a:xfrm>
            <a:off x="906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3"/>
          <p:cNvSpPr txBox="1"/>
          <p:nvPr>
            <p:ph idx="5" type="body"/>
          </p:nvPr>
        </p:nvSpPr>
        <p:spPr>
          <a:xfrm>
            <a:off x="1378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3"/>
          <p:cNvSpPr txBox="1"/>
          <p:nvPr>
            <p:ph idx="6" type="body"/>
          </p:nvPr>
        </p:nvSpPr>
        <p:spPr>
          <a:xfrm>
            <a:off x="1850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3"/>
          <p:cNvSpPr txBox="1"/>
          <p:nvPr>
            <p:ph idx="7" type="body"/>
          </p:nvPr>
        </p:nvSpPr>
        <p:spPr>
          <a:xfrm>
            <a:off x="2322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3"/>
          <p:cNvSpPr txBox="1"/>
          <p:nvPr>
            <p:ph idx="8" type="body"/>
          </p:nvPr>
        </p:nvSpPr>
        <p:spPr>
          <a:xfrm>
            <a:off x="2794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3"/>
          <p:cNvSpPr txBox="1"/>
          <p:nvPr>
            <p:ph idx="9" type="body"/>
          </p:nvPr>
        </p:nvSpPr>
        <p:spPr>
          <a:xfrm>
            <a:off x="3266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3"/>
          <p:cNvSpPr txBox="1"/>
          <p:nvPr>
            <p:ph idx="13" type="body"/>
          </p:nvPr>
        </p:nvSpPr>
        <p:spPr>
          <a:xfrm>
            <a:off x="3738435" y="3658480"/>
            <a:ext cx="393192" cy="390677"/>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3"/>
          <p:cNvSpPr txBox="1"/>
          <p:nvPr>
            <p:ph idx="14" type="body"/>
          </p:nvPr>
        </p:nvSpPr>
        <p:spPr>
          <a:xfrm>
            <a:off x="4210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3"/>
          <p:cNvSpPr txBox="1"/>
          <p:nvPr>
            <p:ph idx="15" type="body"/>
          </p:nvPr>
        </p:nvSpPr>
        <p:spPr>
          <a:xfrm>
            <a:off x="4682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3"/>
          <p:cNvSpPr txBox="1"/>
          <p:nvPr>
            <p:ph idx="16" type="body"/>
          </p:nvPr>
        </p:nvSpPr>
        <p:spPr>
          <a:xfrm>
            <a:off x="5154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3"/>
          <p:cNvSpPr txBox="1"/>
          <p:nvPr>
            <p:ph idx="17" type="body"/>
          </p:nvPr>
        </p:nvSpPr>
        <p:spPr>
          <a:xfrm>
            <a:off x="5626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3"/>
          <p:cNvSpPr txBox="1"/>
          <p:nvPr>
            <p:ph idx="18" type="body"/>
          </p:nvPr>
        </p:nvSpPr>
        <p:spPr>
          <a:xfrm>
            <a:off x="6098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3"/>
          <p:cNvSpPr txBox="1"/>
          <p:nvPr>
            <p:ph idx="19" type="body"/>
          </p:nvPr>
        </p:nvSpPr>
        <p:spPr>
          <a:xfrm>
            <a:off x="6570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3"/>
          <p:cNvSpPr txBox="1"/>
          <p:nvPr>
            <p:ph idx="20" type="body"/>
          </p:nvPr>
        </p:nvSpPr>
        <p:spPr>
          <a:xfrm>
            <a:off x="7042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3"/>
          <p:cNvSpPr txBox="1"/>
          <p:nvPr>
            <p:ph idx="21" type="body"/>
          </p:nvPr>
        </p:nvSpPr>
        <p:spPr>
          <a:xfrm>
            <a:off x="7514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3"/>
          <p:cNvSpPr txBox="1"/>
          <p:nvPr>
            <p:ph idx="22" type="body"/>
          </p:nvPr>
        </p:nvSpPr>
        <p:spPr>
          <a:xfrm>
            <a:off x="7986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23"/>
          <p:cNvSpPr txBox="1"/>
          <p:nvPr>
            <p:ph idx="23" type="body"/>
          </p:nvPr>
        </p:nvSpPr>
        <p:spPr>
          <a:xfrm>
            <a:off x="8458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3"/>
          <p:cNvSpPr txBox="1"/>
          <p:nvPr>
            <p:ph idx="24" type="body"/>
          </p:nvPr>
        </p:nvSpPr>
        <p:spPr>
          <a:xfrm>
            <a:off x="8930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3"/>
          <p:cNvSpPr txBox="1"/>
          <p:nvPr>
            <p:ph idx="25" type="body"/>
          </p:nvPr>
        </p:nvSpPr>
        <p:spPr>
          <a:xfrm>
            <a:off x="9402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3"/>
          <p:cNvSpPr txBox="1"/>
          <p:nvPr>
            <p:ph idx="26" type="body"/>
          </p:nvPr>
        </p:nvSpPr>
        <p:spPr>
          <a:xfrm>
            <a:off x="9874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3"/>
          <p:cNvSpPr txBox="1"/>
          <p:nvPr>
            <p:ph idx="27" type="body"/>
          </p:nvPr>
        </p:nvSpPr>
        <p:spPr>
          <a:xfrm>
            <a:off x="10346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3"/>
          <p:cNvSpPr txBox="1"/>
          <p:nvPr>
            <p:ph idx="28" type="body"/>
          </p:nvPr>
        </p:nvSpPr>
        <p:spPr>
          <a:xfrm>
            <a:off x="10818435"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txBox="1"/>
          <p:nvPr>
            <p:ph idx="29" type="body"/>
          </p:nvPr>
        </p:nvSpPr>
        <p:spPr>
          <a:xfrm>
            <a:off x="11290430" y="3658480"/>
            <a:ext cx="393192" cy="393192"/>
          </a:xfrm>
          <a:prstGeom prst="rect">
            <a:avLst/>
          </a:prstGeom>
          <a:solidFill>
            <a:schemeClr val="accent4"/>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900"/>
              <a:buNone/>
              <a:defRPr b="1" sz="9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3"/>
          <p:cNvSpPr txBox="1"/>
          <p:nvPr>
            <p:ph type="title"/>
          </p:nvPr>
        </p:nvSpPr>
        <p:spPr>
          <a:xfrm>
            <a:off x="2820952" y="629616"/>
            <a:ext cx="6550096"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3"/>
          <p:cNvSpPr/>
          <p:nvPr/>
        </p:nvSpPr>
        <p:spPr>
          <a:xfrm>
            <a:off x="5017194"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8" name="Google Shape;188;p23"/>
          <p:cNvSpPr/>
          <p:nvPr/>
        </p:nvSpPr>
        <p:spPr>
          <a:xfrm>
            <a:off x="4300452"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9" name="Google Shape;189;p23"/>
          <p:cNvSpPr/>
          <p:nvPr/>
        </p:nvSpPr>
        <p:spPr>
          <a:xfrm>
            <a:off x="5375565"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0" name="Google Shape;190;p23"/>
          <p:cNvSpPr/>
          <p:nvPr/>
        </p:nvSpPr>
        <p:spPr>
          <a:xfrm>
            <a:off x="358371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1" name="Google Shape;191;p23"/>
          <p:cNvSpPr/>
          <p:nvPr/>
        </p:nvSpPr>
        <p:spPr>
          <a:xfrm>
            <a:off x="2866968"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2" name="Google Shape;192;p23"/>
          <p:cNvSpPr/>
          <p:nvPr/>
        </p:nvSpPr>
        <p:spPr>
          <a:xfrm>
            <a:off x="2150226"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3" name="Google Shape;193;p23"/>
          <p:cNvSpPr/>
          <p:nvPr/>
        </p:nvSpPr>
        <p:spPr>
          <a:xfrm>
            <a:off x="3225339" y="0"/>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4" name="Google Shape;194;p23"/>
          <p:cNvSpPr/>
          <p:nvPr/>
        </p:nvSpPr>
        <p:spPr>
          <a:xfrm>
            <a:off x="1791855"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5" name="Google Shape;195;p23"/>
          <p:cNvSpPr/>
          <p:nvPr/>
        </p:nvSpPr>
        <p:spPr>
          <a:xfrm>
            <a:off x="1433484"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6" name="Google Shape;196;p23"/>
          <p:cNvSpPr/>
          <p:nvPr/>
        </p:nvSpPr>
        <p:spPr>
          <a:xfrm>
            <a:off x="6092307" y="0"/>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7" name="Google Shape;197;p23"/>
          <p:cNvSpPr/>
          <p:nvPr/>
        </p:nvSpPr>
        <p:spPr>
          <a:xfrm>
            <a:off x="358371" y="0"/>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8" name="Google Shape;198;p23"/>
          <p:cNvSpPr/>
          <p:nvPr/>
        </p:nvSpPr>
        <p:spPr>
          <a:xfrm>
            <a:off x="4658823"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9" name="Google Shape;199;p23"/>
          <p:cNvSpPr/>
          <p:nvPr/>
        </p:nvSpPr>
        <p:spPr>
          <a:xfrm>
            <a:off x="1075113"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0" name="Google Shape;200;p23"/>
          <p:cNvSpPr/>
          <p:nvPr/>
        </p:nvSpPr>
        <p:spPr>
          <a:xfrm>
            <a:off x="2508597"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1" name="Google Shape;201;p23"/>
          <p:cNvSpPr/>
          <p:nvPr/>
        </p:nvSpPr>
        <p:spPr>
          <a:xfrm>
            <a:off x="716742"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2" name="Google Shape;202;p23"/>
          <p:cNvSpPr/>
          <p:nvPr/>
        </p:nvSpPr>
        <p:spPr>
          <a:xfrm>
            <a:off x="0"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3" name="Google Shape;203;p23"/>
          <p:cNvSpPr/>
          <p:nvPr/>
        </p:nvSpPr>
        <p:spPr>
          <a:xfrm>
            <a:off x="5733936"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4" name="Google Shape;204;p23"/>
          <p:cNvSpPr/>
          <p:nvPr/>
        </p:nvSpPr>
        <p:spPr>
          <a:xfrm>
            <a:off x="3942081"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5" name="Google Shape;205;p23"/>
          <p:cNvSpPr/>
          <p:nvPr/>
        </p:nvSpPr>
        <p:spPr>
          <a:xfrm>
            <a:off x="11467872"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6" name="Google Shape;206;p23"/>
          <p:cNvSpPr/>
          <p:nvPr/>
        </p:nvSpPr>
        <p:spPr>
          <a:xfrm>
            <a:off x="10751130"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7" name="Google Shape;207;p23"/>
          <p:cNvSpPr/>
          <p:nvPr/>
        </p:nvSpPr>
        <p:spPr>
          <a:xfrm>
            <a:off x="1182624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8" name="Google Shape;208;p23"/>
          <p:cNvSpPr/>
          <p:nvPr/>
        </p:nvSpPr>
        <p:spPr>
          <a:xfrm>
            <a:off x="10034388"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9" name="Google Shape;209;p23"/>
          <p:cNvSpPr/>
          <p:nvPr/>
        </p:nvSpPr>
        <p:spPr>
          <a:xfrm>
            <a:off x="9317646"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23"/>
          <p:cNvSpPr/>
          <p:nvPr/>
        </p:nvSpPr>
        <p:spPr>
          <a:xfrm>
            <a:off x="8600904"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1" name="Google Shape;211;p23"/>
          <p:cNvSpPr/>
          <p:nvPr/>
        </p:nvSpPr>
        <p:spPr>
          <a:xfrm>
            <a:off x="9676017"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2" name="Google Shape;212;p23"/>
          <p:cNvSpPr/>
          <p:nvPr/>
        </p:nvSpPr>
        <p:spPr>
          <a:xfrm>
            <a:off x="8242533"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3" name="Google Shape;213;p23"/>
          <p:cNvSpPr/>
          <p:nvPr/>
        </p:nvSpPr>
        <p:spPr>
          <a:xfrm>
            <a:off x="7884162" y="0"/>
            <a:ext cx="365760" cy="3657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4" name="Google Shape;214;p23"/>
          <p:cNvSpPr/>
          <p:nvPr/>
        </p:nvSpPr>
        <p:spPr>
          <a:xfrm>
            <a:off x="6809049"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5" name="Google Shape;215;p23"/>
          <p:cNvSpPr/>
          <p:nvPr/>
        </p:nvSpPr>
        <p:spPr>
          <a:xfrm>
            <a:off x="11109501" y="0"/>
            <a:ext cx="36576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6" name="Google Shape;216;p23"/>
          <p:cNvSpPr/>
          <p:nvPr/>
        </p:nvSpPr>
        <p:spPr>
          <a:xfrm>
            <a:off x="7525791"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7" name="Google Shape;217;p23"/>
          <p:cNvSpPr/>
          <p:nvPr/>
        </p:nvSpPr>
        <p:spPr>
          <a:xfrm>
            <a:off x="8959275" y="0"/>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8" name="Google Shape;218;p23"/>
          <p:cNvSpPr/>
          <p:nvPr/>
        </p:nvSpPr>
        <p:spPr>
          <a:xfrm>
            <a:off x="7167420" y="0"/>
            <a:ext cx="365760" cy="36576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9" name="Google Shape;219;p23"/>
          <p:cNvSpPr/>
          <p:nvPr/>
        </p:nvSpPr>
        <p:spPr>
          <a:xfrm>
            <a:off x="6450678" y="0"/>
            <a:ext cx="365760" cy="365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0" name="Google Shape;220;p23"/>
          <p:cNvSpPr/>
          <p:nvPr/>
        </p:nvSpPr>
        <p:spPr>
          <a:xfrm>
            <a:off x="10392759" y="0"/>
            <a:ext cx="365760" cy="3657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1" name="Google Shape;22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grid">
  <p:cSld name="Three picture grid">
    <p:spTree>
      <p:nvGrpSpPr>
        <p:cNvPr id="224" name="Shape 224"/>
        <p:cNvGrpSpPr/>
        <p:nvPr/>
      </p:nvGrpSpPr>
      <p:grpSpPr>
        <a:xfrm>
          <a:off x="0" y="0"/>
          <a:ext cx="0" cy="0"/>
          <a:chOff x="0" y="0"/>
          <a:chExt cx="0" cy="0"/>
        </a:xfrm>
      </p:grpSpPr>
      <p:sp>
        <p:nvSpPr>
          <p:cNvPr id="225" name="Google Shape;225;p25"/>
          <p:cNvSpPr/>
          <p:nvPr/>
        </p:nvSpPr>
        <p:spPr>
          <a:xfrm>
            <a:off x="0" y="0"/>
            <a:ext cx="1905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6" name="Google Shape;226;p25"/>
          <p:cNvSpPr/>
          <p:nvPr/>
        </p:nvSpPr>
        <p:spPr>
          <a:xfrm>
            <a:off x="1905000" y="3429000"/>
            <a:ext cx="3429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7" name="Google Shape;227;p25"/>
          <p:cNvSpPr/>
          <p:nvPr/>
        </p:nvSpPr>
        <p:spPr>
          <a:xfrm>
            <a:off x="5334000" y="0"/>
            <a:ext cx="3429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8" name="Google Shape;228;p25"/>
          <p:cNvSpPr/>
          <p:nvPr/>
        </p:nvSpPr>
        <p:spPr>
          <a:xfrm>
            <a:off x="8763000" y="3429000"/>
            <a:ext cx="3429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9" name="Google Shape;229;p25"/>
          <p:cNvSpPr/>
          <p:nvPr>
            <p:ph idx="2" type="pic"/>
          </p:nvPr>
        </p:nvSpPr>
        <p:spPr>
          <a:xfrm>
            <a:off x="1905000" y="0"/>
            <a:ext cx="3429000" cy="3429000"/>
          </a:xfrm>
          <a:prstGeom prst="rect">
            <a:avLst/>
          </a:prstGeom>
          <a:solidFill>
            <a:schemeClr val="accent1"/>
          </a:solidFill>
          <a:ln>
            <a:noFill/>
          </a:ln>
        </p:spPr>
      </p:sp>
      <p:sp>
        <p:nvSpPr>
          <p:cNvPr id="230" name="Google Shape;230;p25"/>
          <p:cNvSpPr/>
          <p:nvPr>
            <p:ph idx="3" type="pic"/>
          </p:nvPr>
        </p:nvSpPr>
        <p:spPr>
          <a:xfrm>
            <a:off x="5334000" y="3429000"/>
            <a:ext cx="3429000" cy="3429000"/>
          </a:xfrm>
          <a:prstGeom prst="rect">
            <a:avLst/>
          </a:prstGeom>
          <a:solidFill>
            <a:schemeClr val="accent1"/>
          </a:solidFill>
          <a:ln>
            <a:noFill/>
          </a:ln>
        </p:spPr>
      </p:sp>
      <p:sp>
        <p:nvSpPr>
          <p:cNvPr id="231" name="Google Shape;231;p25"/>
          <p:cNvSpPr/>
          <p:nvPr>
            <p:ph idx="4" type="pic"/>
          </p:nvPr>
        </p:nvSpPr>
        <p:spPr>
          <a:xfrm>
            <a:off x="8763000" y="0"/>
            <a:ext cx="3429000" cy="3429000"/>
          </a:xfrm>
          <a:prstGeom prst="rect">
            <a:avLst/>
          </a:prstGeom>
          <a:solidFill>
            <a:schemeClr val="accent1"/>
          </a:solidFill>
          <a:ln>
            <a:noFill/>
          </a:ln>
        </p:spPr>
      </p:sp>
      <p:sp>
        <p:nvSpPr>
          <p:cNvPr id="232" name="Google Shape;232;p25"/>
          <p:cNvSpPr txBox="1"/>
          <p:nvPr>
            <p:ph type="title"/>
          </p:nvPr>
        </p:nvSpPr>
        <p:spPr>
          <a:xfrm rot="-5400000">
            <a:off x="-2476501" y="2766221"/>
            <a:ext cx="685800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25"/>
          <p:cNvSpPr txBox="1"/>
          <p:nvPr>
            <p:ph idx="1" type="body"/>
          </p:nvPr>
        </p:nvSpPr>
        <p:spPr>
          <a:xfrm>
            <a:off x="2194718" y="4697806"/>
            <a:ext cx="2800350" cy="8913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25"/>
          <p:cNvSpPr txBox="1"/>
          <p:nvPr>
            <p:ph idx="5" type="body"/>
          </p:nvPr>
        </p:nvSpPr>
        <p:spPr>
          <a:xfrm>
            <a:off x="9101931" y="4697805"/>
            <a:ext cx="2800351" cy="8913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25"/>
          <p:cNvSpPr txBox="1"/>
          <p:nvPr>
            <p:ph idx="6" type="body"/>
          </p:nvPr>
        </p:nvSpPr>
        <p:spPr>
          <a:xfrm>
            <a:off x="5623718" y="1268809"/>
            <a:ext cx="2853532" cy="89138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25"/>
          <p:cNvSpPr txBox="1"/>
          <p:nvPr>
            <p:ph idx="10" type="dt"/>
          </p:nvPr>
        </p:nvSpPr>
        <p:spPr>
          <a:xfrm>
            <a:off x="2194718" y="6356350"/>
            <a:ext cx="98391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25"/>
          <p:cNvSpPr txBox="1"/>
          <p:nvPr>
            <p:ph idx="11" type="ftr"/>
          </p:nvPr>
        </p:nvSpPr>
        <p:spPr>
          <a:xfrm>
            <a:off x="5334000" y="6356350"/>
            <a:ext cx="34290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25"/>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1"/>
        </a:solidFill>
      </p:bgPr>
    </p:bg>
    <p:spTree>
      <p:nvGrpSpPr>
        <p:cNvPr id="239" name="Shape 239"/>
        <p:cNvGrpSpPr/>
        <p:nvPr/>
      </p:nvGrpSpPr>
      <p:grpSpPr>
        <a:xfrm>
          <a:off x="0" y="0"/>
          <a:ext cx="0" cy="0"/>
          <a:chOff x="0" y="0"/>
          <a:chExt cx="0" cy="0"/>
        </a:xfrm>
      </p:grpSpPr>
      <p:sp>
        <p:nvSpPr>
          <p:cNvPr id="240" name="Google Shape;240;p29"/>
          <p:cNvSpPr/>
          <p:nvPr/>
        </p:nvSpPr>
        <p:spPr>
          <a:xfrm>
            <a:off x="10472928" y="3425047"/>
            <a:ext cx="1719072" cy="1719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1" name="Google Shape;241;p29"/>
          <p:cNvSpPr/>
          <p:nvPr/>
        </p:nvSpPr>
        <p:spPr>
          <a:xfrm>
            <a:off x="7044535" y="0"/>
            <a:ext cx="1719072" cy="171907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2" name="Google Shape;242;p29"/>
          <p:cNvSpPr txBox="1"/>
          <p:nvPr>
            <p:ph type="ctrTitle"/>
          </p:nvPr>
        </p:nvSpPr>
        <p:spPr>
          <a:xfrm>
            <a:off x="835025" y="2074089"/>
            <a:ext cx="5522750" cy="1492476"/>
          </a:xfrm>
          <a:prstGeom prst="rect">
            <a:avLst/>
          </a:prstGeom>
          <a:noFill/>
          <a:ln>
            <a:noFill/>
          </a:ln>
        </p:spPr>
        <p:txBody>
          <a:bodyPr anchorCtr="0" anchor="b" bIns="0" lIns="0"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29"/>
          <p:cNvSpPr txBox="1"/>
          <p:nvPr>
            <p:ph idx="1" type="body"/>
          </p:nvPr>
        </p:nvSpPr>
        <p:spPr>
          <a:xfrm>
            <a:off x="835025" y="3865635"/>
            <a:ext cx="5522750" cy="1947336"/>
          </a:xfrm>
          <a:prstGeom prst="rect">
            <a:avLst/>
          </a:prstGeom>
          <a:noFill/>
          <a:ln>
            <a:noFill/>
          </a:ln>
        </p:spPr>
        <p:txBody>
          <a:bodyPr anchorCtr="0" anchor="t" bIns="45700" lIns="0" spcFirstLastPara="1" rIns="91425" wrap="square" tIns="45700">
            <a:normAutofit/>
          </a:bodyPr>
          <a:lstStyle>
            <a:lvl1pPr indent="-228600" lvl="0" marL="457200" algn="ctr">
              <a:lnSpc>
                <a:spcPct val="150000"/>
              </a:lnSpc>
              <a:spcBef>
                <a:spcPts val="1000"/>
              </a:spcBef>
              <a:spcAft>
                <a:spcPts val="0"/>
              </a:spcAft>
              <a:buClr>
                <a:schemeClr val="lt1"/>
              </a:buClr>
              <a:buSzPts val="1600"/>
              <a:buNone/>
              <a:defRPr sz="1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9"/>
          <p:cNvSpPr/>
          <p:nvPr/>
        </p:nvSpPr>
        <p:spPr>
          <a:xfrm>
            <a:off x="10472928" y="1713063"/>
            <a:ext cx="1719072" cy="1719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5" name="Google Shape;245;p29"/>
          <p:cNvSpPr/>
          <p:nvPr/>
        </p:nvSpPr>
        <p:spPr>
          <a:xfrm>
            <a:off x="8755907" y="0"/>
            <a:ext cx="1719072" cy="17190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6" name="Google Shape;246;p29"/>
          <p:cNvSpPr/>
          <p:nvPr/>
        </p:nvSpPr>
        <p:spPr>
          <a:xfrm>
            <a:off x="8755907" y="1713063"/>
            <a:ext cx="1719072" cy="17111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7" name="Google Shape;247;p29"/>
          <p:cNvSpPr/>
          <p:nvPr/>
        </p:nvSpPr>
        <p:spPr>
          <a:xfrm>
            <a:off x="8755907" y="3425047"/>
            <a:ext cx="1719072" cy="17130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8" name="Google Shape;248;p29"/>
          <p:cNvSpPr/>
          <p:nvPr/>
        </p:nvSpPr>
        <p:spPr>
          <a:xfrm>
            <a:off x="7044535" y="3425047"/>
            <a:ext cx="1719072" cy="17190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9" name="Google Shape;249;p29"/>
          <p:cNvSpPr/>
          <p:nvPr>
            <p:ph idx="2" type="pic"/>
          </p:nvPr>
        </p:nvSpPr>
        <p:spPr>
          <a:xfrm>
            <a:off x="10472928" y="0"/>
            <a:ext cx="1719072" cy="1711166"/>
          </a:xfrm>
          <a:prstGeom prst="rect">
            <a:avLst/>
          </a:prstGeom>
          <a:noFill/>
          <a:ln>
            <a:noFill/>
          </a:ln>
        </p:spPr>
      </p:sp>
      <p:sp>
        <p:nvSpPr>
          <p:cNvPr id="250" name="Google Shape;250;p29"/>
          <p:cNvSpPr/>
          <p:nvPr>
            <p:ph idx="3" type="pic"/>
          </p:nvPr>
        </p:nvSpPr>
        <p:spPr>
          <a:xfrm>
            <a:off x="10472928" y="5138928"/>
            <a:ext cx="1719072" cy="1719072"/>
          </a:xfrm>
          <a:prstGeom prst="rect">
            <a:avLst/>
          </a:prstGeom>
          <a:noFill/>
          <a:ln>
            <a:noFill/>
          </a:ln>
        </p:spPr>
      </p:sp>
      <p:sp>
        <p:nvSpPr>
          <p:cNvPr id="251" name="Google Shape;251;p29"/>
          <p:cNvSpPr/>
          <p:nvPr>
            <p:ph idx="4" type="pic"/>
          </p:nvPr>
        </p:nvSpPr>
        <p:spPr>
          <a:xfrm>
            <a:off x="7044535" y="1713063"/>
            <a:ext cx="1711372" cy="1711984"/>
          </a:xfrm>
          <a:prstGeom prst="rect">
            <a:avLst/>
          </a:prstGeom>
          <a:noFill/>
          <a:ln>
            <a:noFill/>
          </a:ln>
        </p:spPr>
      </p:sp>
      <p:sp>
        <p:nvSpPr>
          <p:cNvPr id="252" name="Google Shape;252;p29"/>
          <p:cNvSpPr txBox="1"/>
          <p:nvPr>
            <p:ph idx="10" type="dt"/>
          </p:nvPr>
        </p:nvSpPr>
        <p:spPr>
          <a:xfrm>
            <a:off x="835025" y="6356350"/>
            <a:ext cx="80641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29"/>
          <p:cNvSpPr txBox="1"/>
          <p:nvPr>
            <p:ph idx="11" type="ftr"/>
          </p:nvPr>
        </p:nvSpPr>
        <p:spPr>
          <a:xfrm>
            <a:off x="1771957" y="6356350"/>
            <a:ext cx="366001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DAE5F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29"/>
          <p:cNvSpPr txBox="1"/>
          <p:nvPr>
            <p:ph idx="12" type="sldNum"/>
          </p:nvPr>
        </p:nvSpPr>
        <p:spPr>
          <a:xfrm>
            <a:off x="5548268" y="6356350"/>
            <a:ext cx="8095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DAE5F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p29"/>
          <p:cNvSpPr/>
          <p:nvPr/>
        </p:nvSpPr>
        <p:spPr>
          <a:xfrm>
            <a:off x="8755907" y="5138928"/>
            <a:ext cx="1719072" cy="17190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6" name="Google Shape;256;p29"/>
          <p:cNvSpPr/>
          <p:nvPr/>
        </p:nvSpPr>
        <p:spPr>
          <a:xfrm>
            <a:off x="7044535" y="5138928"/>
            <a:ext cx="1719072" cy="17190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accent3"/>
        </a:solidFill>
      </p:bgPr>
    </p:bg>
    <p:spTree>
      <p:nvGrpSpPr>
        <p:cNvPr id="257" name="Shape 257"/>
        <p:cNvGrpSpPr/>
        <p:nvPr/>
      </p:nvGrpSpPr>
      <p:grpSpPr>
        <a:xfrm>
          <a:off x="0" y="0"/>
          <a:ext cx="0" cy="0"/>
          <a:chOff x="0" y="0"/>
          <a:chExt cx="0" cy="0"/>
        </a:xfrm>
      </p:grpSpPr>
      <p:sp>
        <p:nvSpPr>
          <p:cNvPr id="258" name="Google Shape;258;p30"/>
          <p:cNvSpPr/>
          <p:nvPr/>
        </p:nvSpPr>
        <p:spPr>
          <a:xfrm>
            <a:off x="0" y="0"/>
            <a:ext cx="21336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9" name="Google Shape;259;p30"/>
          <p:cNvSpPr/>
          <p:nvPr/>
        </p:nvSpPr>
        <p:spPr>
          <a:xfrm>
            <a:off x="2118360" y="1371600"/>
            <a:ext cx="342900" cy="3429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0" name="Google Shape;260;p30"/>
          <p:cNvSpPr/>
          <p:nvPr/>
        </p:nvSpPr>
        <p:spPr>
          <a:xfrm>
            <a:off x="2118360" y="2400300"/>
            <a:ext cx="342900" cy="3429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1" name="Google Shape;261;p30"/>
          <p:cNvSpPr/>
          <p:nvPr/>
        </p:nvSpPr>
        <p:spPr>
          <a:xfrm>
            <a:off x="2118360" y="2743200"/>
            <a:ext cx="342900" cy="3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2" name="Google Shape;262;p30"/>
          <p:cNvSpPr/>
          <p:nvPr/>
        </p:nvSpPr>
        <p:spPr>
          <a:xfrm>
            <a:off x="2118360" y="308610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3" name="Google Shape;263;p30"/>
          <p:cNvSpPr/>
          <p:nvPr/>
        </p:nvSpPr>
        <p:spPr>
          <a:xfrm>
            <a:off x="2118360" y="3429000"/>
            <a:ext cx="342900" cy="342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4" name="Google Shape;264;p30"/>
          <p:cNvSpPr/>
          <p:nvPr/>
        </p:nvSpPr>
        <p:spPr>
          <a:xfrm>
            <a:off x="2118360" y="377190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5" name="Google Shape;265;p30"/>
          <p:cNvSpPr/>
          <p:nvPr/>
        </p:nvSpPr>
        <p:spPr>
          <a:xfrm>
            <a:off x="2118360" y="4114800"/>
            <a:ext cx="342900" cy="3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6" name="Google Shape;266;p30"/>
          <p:cNvSpPr/>
          <p:nvPr/>
        </p:nvSpPr>
        <p:spPr>
          <a:xfrm>
            <a:off x="2118360" y="4457700"/>
            <a:ext cx="342900" cy="3429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7" name="Google Shape;267;p30"/>
          <p:cNvSpPr/>
          <p:nvPr/>
        </p:nvSpPr>
        <p:spPr>
          <a:xfrm>
            <a:off x="2118360" y="4800600"/>
            <a:ext cx="342900" cy="3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8" name="Google Shape;268;p30"/>
          <p:cNvSpPr/>
          <p:nvPr/>
        </p:nvSpPr>
        <p:spPr>
          <a:xfrm>
            <a:off x="2118360" y="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9" name="Google Shape;269;p30"/>
          <p:cNvSpPr/>
          <p:nvPr/>
        </p:nvSpPr>
        <p:spPr>
          <a:xfrm>
            <a:off x="2118360" y="6515100"/>
            <a:ext cx="342900" cy="342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0" name="Google Shape;270;p30"/>
          <p:cNvSpPr/>
          <p:nvPr/>
        </p:nvSpPr>
        <p:spPr>
          <a:xfrm>
            <a:off x="2118360" y="342900"/>
            <a:ext cx="342900" cy="3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1" name="Google Shape;271;p30"/>
          <p:cNvSpPr/>
          <p:nvPr/>
        </p:nvSpPr>
        <p:spPr>
          <a:xfrm>
            <a:off x="2118360" y="5143500"/>
            <a:ext cx="342900" cy="342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2" name="Google Shape;272;p30"/>
          <p:cNvSpPr/>
          <p:nvPr/>
        </p:nvSpPr>
        <p:spPr>
          <a:xfrm>
            <a:off x="2118360" y="5486400"/>
            <a:ext cx="342900" cy="3429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3" name="Google Shape;273;p30"/>
          <p:cNvSpPr/>
          <p:nvPr/>
        </p:nvSpPr>
        <p:spPr>
          <a:xfrm>
            <a:off x="2118360" y="582930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4" name="Google Shape;274;p30"/>
          <p:cNvSpPr/>
          <p:nvPr/>
        </p:nvSpPr>
        <p:spPr>
          <a:xfrm>
            <a:off x="2118360" y="6172200"/>
            <a:ext cx="342900" cy="3429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5" name="Google Shape;275;p30"/>
          <p:cNvSpPr/>
          <p:nvPr/>
        </p:nvSpPr>
        <p:spPr>
          <a:xfrm>
            <a:off x="2118360" y="68580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6" name="Google Shape;276;p30"/>
          <p:cNvSpPr/>
          <p:nvPr/>
        </p:nvSpPr>
        <p:spPr>
          <a:xfrm>
            <a:off x="2118360" y="1028700"/>
            <a:ext cx="342900" cy="342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7" name="Google Shape;277;p30"/>
          <p:cNvSpPr/>
          <p:nvPr/>
        </p:nvSpPr>
        <p:spPr>
          <a:xfrm>
            <a:off x="2118360" y="1714500"/>
            <a:ext cx="342900" cy="34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8" name="Google Shape;278;p30"/>
          <p:cNvSpPr/>
          <p:nvPr/>
        </p:nvSpPr>
        <p:spPr>
          <a:xfrm>
            <a:off x="2118360" y="2057400"/>
            <a:ext cx="342900" cy="342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9" name="Google Shape;279;p30"/>
          <p:cNvSpPr txBox="1"/>
          <p:nvPr>
            <p:ph type="title"/>
          </p:nvPr>
        </p:nvSpPr>
        <p:spPr>
          <a:xfrm rot="-5400000">
            <a:off x="-2374585" y="2766221"/>
            <a:ext cx="685800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00"/>
              <a:buFont typeface="Gill Sans"/>
              <a:buNone/>
              <a:defRPr b="1" sz="38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0"/>
          <p:cNvSpPr txBox="1"/>
          <p:nvPr>
            <p:ph idx="10" type="dt"/>
          </p:nvPr>
        </p:nvSpPr>
        <p:spPr>
          <a:xfrm>
            <a:off x="3299460" y="6356350"/>
            <a:ext cx="27094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0"/>
          <p:cNvSpPr txBox="1"/>
          <p:nvPr>
            <p:ph idx="11" type="ftr"/>
          </p:nvPr>
        </p:nvSpPr>
        <p:spPr>
          <a:xfrm>
            <a:off x="6183089" y="6356350"/>
            <a:ext cx="225334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EAF1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AF1DD"/>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ill Sans"/>
              <a:buNone/>
              <a:defRPr b="0" i="0" sz="4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38.jpg"/><Relationship Id="rId5" Type="http://schemas.openxmlformats.org/officeDocument/2006/relationships/image" Target="../media/image34.jp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35.jpg"/><Relationship Id="rId5"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33.jpg"/><Relationship Id="rId5" Type="http://schemas.openxmlformats.org/officeDocument/2006/relationships/image" Target="../media/image31.jp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8.jpg"/><Relationship Id="rId11" Type="http://schemas.openxmlformats.org/officeDocument/2006/relationships/image" Target="../media/image15.png"/><Relationship Id="rId10"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jpg"/><Relationship Id="rId7" Type="http://schemas.openxmlformats.org/officeDocument/2006/relationships/image" Target="../media/image7.jp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21.jpg"/><Relationship Id="rId5"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6.jpg"/><Relationship Id="rId5"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
          <p:cNvSpPr txBox="1"/>
          <p:nvPr>
            <p:ph type="ctrTitle"/>
          </p:nvPr>
        </p:nvSpPr>
        <p:spPr>
          <a:xfrm>
            <a:off x="5714093" y="2258332"/>
            <a:ext cx="5679621" cy="2413965"/>
          </a:xfrm>
          <a:prstGeom prst="rect">
            <a:avLst/>
          </a:prstGeom>
          <a:noFill/>
          <a:ln>
            <a:noFill/>
          </a:ln>
        </p:spPr>
        <p:txBody>
          <a:bodyPr anchorCtr="0" anchor="b" bIns="45700" lIns="0"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Guía de buenas prácticas para mejorar la eficiencia energética de tu centro educativo</a:t>
            </a:r>
            <a:endParaRPr/>
          </a:p>
        </p:txBody>
      </p:sp>
      <p:sp>
        <p:nvSpPr>
          <p:cNvPr id="353" name="Google Shape;353;p1"/>
          <p:cNvSpPr txBox="1"/>
          <p:nvPr>
            <p:ph idx="1" type="subTitle"/>
          </p:nvPr>
        </p:nvSpPr>
        <p:spPr>
          <a:xfrm>
            <a:off x="5699578" y="5399315"/>
            <a:ext cx="5287736" cy="885372"/>
          </a:xfrm>
          <a:prstGeom prst="rect">
            <a:avLst/>
          </a:prstGeom>
          <a:noFill/>
          <a:ln>
            <a:noFill/>
          </a:ln>
        </p:spPr>
        <p:txBody>
          <a:bodyPr anchorCtr="0" anchor="t" bIns="45700" lIns="0" spcFirstLastPara="1" rIns="91425" wrap="square" tIns="45700">
            <a:normAutofit fontScale="77500" lnSpcReduction="20000"/>
          </a:bodyPr>
          <a:lstStyle/>
          <a:p>
            <a:pPr indent="0" lvl="0" marL="0" rtl="0" algn="l">
              <a:lnSpc>
                <a:spcPct val="100000"/>
              </a:lnSpc>
              <a:spcBef>
                <a:spcPts val="0"/>
              </a:spcBef>
              <a:spcAft>
                <a:spcPts val="0"/>
              </a:spcAft>
              <a:buClr>
                <a:schemeClr val="lt1"/>
              </a:buClr>
              <a:buSzPct val="100000"/>
              <a:buNone/>
            </a:pPr>
            <a:r>
              <a:rPr b="1" lang="en-US"/>
              <a:t>Proyecto seleccionado en la VI edición de la Convocatoria de Ayudas Dualiza de CaixaBank Dualiza y la Asociación de Centros de Formación Profesional FPEmpresa </a:t>
            </a:r>
            <a:endParaRPr/>
          </a:p>
          <a:p>
            <a:pPr indent="0" lvl="0" marL="0" rtl="0" algn="l">
              <a:lnSpc>
                <a:spcPct val="100000"/>
              </a:lnSpc>
              <a:spcBef>
                <a:spcPts val="1000"/>
              </a:spcBef>
              <a:spcAft>
                <a:spcPts val="0"/>
              </a:spcAft>
              <a:buClr>
                <a:schemeClr val="lt1"/>
              </a:buClr>
              <a:buSzPct val="100000"/>
              <a:buNone/>
            </a:pPr>
            <a:r>
              <a:t/>
            </a:r>
            <a:endParaRPr>
              <a:solidFill>
                <a:srgbClr val="FF0000"/>
              </a:solidFill>
            </a:endParaRPr>
          </a:p>
        </p:txBody>
      </p:sp>
      <p:sp>
        <p:nvSpPr>
          <p:cNvPr id="354" name="Google Shape;354;p1"/>
          <p:cNvSpPr txBox="1"/>
          <p:nvPr>
            <p:ph idx="2" type="body"/>
          </p:nvPr>
        </p:nvSpPr>
        <p:spPr>
          <a:xfrm>
            <a:off x="5699578" y="6284686"/>
            <a:ext cx="2200154" cy="573314"/>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lt1"/>
              </a:buClr>
              <a:buSzPts val="1600"/>
              <a:buNone/>
            </a:pPr>
            <a:r>
              <a:rPr lang="en-US"/>
              <a:t>21/07/2023 Versión </a:t>
            </a:r>
            <a:endParaRPr/>
          </a:p>
        </p:txBody>
      </p:sp>
      <p:sp>
        <p:nvSpPr>
          <p:cNvPr id="355" name="Google Shape;355;p1"/>
          <p:cNvSpPr/>
          <p:nvPr/>
        </p:nvSpPr>
        <p:spPr>
          <a:xfrm>
            <a:off x="5708533" y="4695763"/>
            <a:ext cx="60464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Gill Sans"/>
                <a:ea typeface="Gill Sans"/>
                <a:cs typeface="Gill Sans"/>
                <a:sym typeface="Gill Sans"/>
              </a:rPr>
              <a:t>RED DE CENTROS SOSTENIBLES 4.0. EAS HACIA 2030</a:t>
            </a:r>
            <a:endParaRPr b="0" i="0" sz="1400" u="none" cap="none" strike="noStrike">
              <a:solidFill>
                <a:srgbClr val="000000"/>
              </a:solidFill>
              <a:latin typeface="Arial"/>
              <a:ea typeface="Arial"/>
              <a:cs typeface="Arial"/>
              <a:sym typeface="Arial"/>
            </a:endParaRPr>
          </a:p>
        </p:txBody>
      </p:sp>
      <p:pic>
        <p:nvPicPr>
          <p:cNvPr descr="IMG_20230517_135608.jpg" id="356" name="Google Shape;356;p1"/>
          <p:cNvPicPr preferRelativeResize="0"/>
          <p:nvPr>
            <p:ph idx="3" type="pic"/>
          </p:nvPr>
        </p:nvPicPr>
        <p:blipFill rotWithShape="1">
          <a:blip r:embed="rId3">
            <a:alphaModFix/>
          </a:blip>
          <a:srcRect b="12463" l="0" r="0" t="12465"/>
          <a:stretch/>
        </p:blipFill>
        <p:spPr>
          <a:xfrm>
            <a:off x="3415570" y="1079"/>
            <a:ext cx="1719072" cy="1719072"/>
          </a:xfrm>
          <a:prstGeom prst="rect">
            <a:avLst/>
          </a:prstGeom>
          <a:noFill/>
          <a:ln>
            <a:noFill/>
          </a:ln>
        </p:spPr>
      </p:pic>
      <p:pic>
        <p:nvPicPr>
          <p:cNvPr descr="-5915885106403327485_121.jpg" id="357" name="Google Shape;357;p1"/>
          <p:cNvPicPr preferRelativeResize="0"/>
          <p:nvPr>
            <p:ph idx="4" type="pic"/>
          </p:nvPr>
        </p:nvPicPr>
        <p:blipFill rotWithShape="1">
          <a:blip r:embed="rId4">
            <a:alphaModFix/>
          </a:blip>
          <a:srcRect b="0" l="12535" r="12535" t="0"/>
          <a:stretch/>
        </p:blipFill>
        <p:spPr>
          <a:xfrm>
            <a:off x="3415570" y="5137031"/>
            <a:ext cx="1719072" cy="1719072"/>
          </a:xfrm>
          <a:prstGeom prst="rect">
            <a:avLst/>
          </a:prstGeom>
          <a:noFill/>
          <a:ln>
            <a:noFill/>
          </a:ln>
        </p:spPr>
      </p:pic>
      <p:pic>
        <p:nvPicPr>
          <p:cNvPr descr="Logo positivo (4).png" id="358" name="Google Shape;358;p1"/>
          <p:cNvPicPr preferRelativeResize="0"/>
          <p:nvPr>
            <p:ph idx="5" type="pic"/>
          </p:nvPr>
        </p:nvPicPr>
        <p:blipFill rotWithShape="1">
          <a:blip r:embed="rId5">
            <a:alphaModFix/>
          </a:blip>
          <a:srcRect b="0" l="364" r="364" t="0"/>
          <a:stretch/>
        </p:blipFill>
        <p:spPr>
          <a:xfrm>
            <a:off x="-12823" y="1713063"/>
            <a:ext cx="1719072" cy="17190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8828246976_0_0"/>
          <p:cNvSpPr txBox="1"/>
          <p:nvPr>
            <p:ph type="ctrTitle"/>
          </p:nvPr>
        </p:nvSpPr>
        <p:spPr>
          <a:xfrm>
            <a:off x="812992" y="143219"/>
            <a:ext cx="5522700" cy="1128900"/>
          </a:xfrm>
          <a:prstGeom prst="rect">
            <a:avLst/>
          </a:prstGeom>
          <a:noFill/>
          <a:ln>
            <a:noFill/>
          </a:ln>
        </p:spPr>
        <p:txBody>
          <a:bodyPr anchorCtr="0" anchor="b" bIns="0" lIns="0" spcFirstLastPara="1" rIns="91425" wrap="square" tIns="45700">
            <a:normAutofit/>
          </a:bodyPr>
          <a:lstStyle/>
          <a:p>
            <a:pPr indent="0" lvl="0" marL="0" rtl="0" algn="ctr">
              <a:lnSpc>
                <a:spcPct val="90000"/>
              </a:lnSpc>
              <a:spcBef>
                <a:spcPts val="0"/>
              </a:spcBef>
              <a:spcAft>
                <a:spcPts val="0"/>
              </a:spcAft>
              <a:buClr>
                <a:schemeClr val="lt1"/>
              </a:buClr>
              <a:buSzPts val="3800"/>
              <a:buFont typeface="Gill Sans"/>
              <a:buNone/>
            </a:pPr>
            <a:r>
              <a:rPr lang="en-US" sz="3600"/>
              <a:t>MAEs en Instalación de Climatización</a:t>
            </a:r>
            <a:endParaRPr sz="3600"/>
          </a:p>
        </p:txBody>
      </p:sp>
      <p:sp>
        <p:nvSpPr>
          <p:cNvPr id="493" name="Google Shape;493;g28828246976_0_0"/>
          <p:cNvSpPr txBox="1"/>
          <p:nvPr>
            <p:ph idx="1" type="body"/>
          </p:nvPr>
        </p:nvSpPr>
        <p:spPr>
          <a:xfrm>
            <a:off x="177653" y="1459941"/>
            <a:ext cx="6775500" cy="5145000"/>
          </a:xfrm>
          <a:prstGeom prst="rect">
            <a:avLst/>
          </a:prstGeom>
          <a:noFill/>
          <a:ln>
            <a:noFill/>
          </a:ln>
        </p:spPr>
        <p:txBody>
          <a:bodyPr anchorCtr="0" anchor="t" bIns="45700" lIns="0" spcFirstLastPara="1" rIns="91425" wrap="square" tIns="45700">
            <a:normAutofit fontScale="25000" lnSpcReduction="20000"/>
          </a:bodyPr>
          <a:lstStyle/>
          <a:p>
            <a:pPr indent="-387960" lvl="0" marL="457200" rtl="0" algn="l">
              <a:lnSpc>
                <a:spcPct val="150000"/>
              </a:lnSpc>
              <a:spcBef>
                <a:spcPts val="1000"/>
              </a:spcBef>
              <a:spcAft>
                <a:spcPts val="0"/>
              </a:spcAft>
              <a:buSzPct val="100000"/>
              <a:buNone/>
            </a:pPr>
            <a:r>
              <a:rPr b="1" lang="en-US" sz="7200"/>
              <a:t>1. Estudio de posibles medidas pasivas.</a:t>
            </a:r>
            <a:endParaRPr/>
          </a:p>
          <a:p>
            <a:pPr indent="-387960" lvl="0" marL="457200" rtl="0" algn="l">
              <a:lnSpc>
                <a:spcPct val="150000"/>
              </a:lnSpc>
              <a:spcBef>
                <a:spcPts val="1000"/>
              </a:spcBef>
              <a:spcAft>
                <a:spcPts val="0"/>
              </a:spcAft>
              <a:buSzPct val="100000"/>
              <a:buNone/>
            </a:pPr>
            <a:r>
              <a:rPr lang="en-US" sz="6400"/>
              <a:t>	Colocación de toldos, mejora de aislamiento, mejora de tipo de ventana, sombreado con arboles, utilización de ventilación cruzada.</a:t>
            </a:r>
            <a:endParaRPr/>
          </a:p>
          <a:p>
            <a:pPr indent="-387960" lvl="0" marL="457200" rtl="0" algn="l">
              <a:lnSpc>
                <a:spcPct val="150000"/>
              </a:lnSpc>
              <a:spcBef>
                <a:spcPts val="1000"/>
              </a:spcBef>
              <a:spcAft>
                <a:spcPts val="0"/>
              </a:spcAft>
              <a:buSzPct val="100000"/>
              <a:buNone/>
            </a:pPr>
            <a:r>
              <a:rPr b="1" lang="en-US" sz="7200"/>
              <a:t>2. Revisión de posibles mejoras de uso y mantenimiento. </a:t>
            </a:r>
            <a:endParaRPr/>
          </a:p>
          <a:p>
            <a:pPr indent="-387960" lvl="0" marL="457200" rtl="0" algn="l">
              <a:lnSpc>
                <a:spcPct val="150000"/>
              </a:lnSpc>
              <a:spcBef>
                <a:spcPts val="0"/>
              </a:spcBef>
              <a:spcAft>
                <a:spcPts val="0"/>
              </a:spcAft>
              <a:buSzPct val="100000"/>
              <a:buNone/>
            </a:pPr>
            <a:r>
              <a:rPr lang="en-US" sz="6400"/>
              <a:t>	Análisis de horarios (sólo climatizar cuando se usen los recintos),  y temperaturas de consigna (19-20ºC en invierno y 26-27ºC en verano), concienciación del usuario final.</a:t>
            </a:r>
            <a:endParaRPr/>
          </a:p>
          <a:p>
            <a:pPr indent="-387960" lvl="0" marL="457200" rtl="0" algn="l">
              <a:lnSpc>
                <a:spcPct val="150000"/>
              </a:lnSpc>
              <a:spcBef>
                <a:spcPts val="0"/>
              </a:spcBef>
              <a:spcAft>
                <a:spcPts val="0"/>
              </a:spcAft>
              <a:buSzPct val="100000"/>
              <a:buNone/>
            </a:pPr>
            <a:r>
              <a:rPr lang="en-US" sz="6400"/>
              <a:t>	Revisión de mantenimiento de equipos de producción y de las unidades terminales (comprobar que existe y se cumple el plan de mantenimiento según legislación vigente).</a:t>
            </a:r>
            <a:endParaRPr sz="6400"/>
          </a:p>
          <a:p>
            <a:pPr indent="-387960" lvl="0" marL="457200" rtl="0" algn="l">
              <a:lnSpc>
                <a:spcPct val="150000"/>
              </a:lnSpc>
              <a:spcBef>
                <a:spcPts val="1000"/>
              </a:spcBef>
              <a:spcAft>
                <a:spcPts val="0"/>
              </a:spcAft>
              <a:buSzPct val="100000"/>
              <a:buNone/>
            </a:pPr>
            <a:r>
              <a:rPr b="1" lang="en-US" sz="7200"/>
              <a:t>3. Sectorización y sistema de control.</a:t>
            </a:r>
            <a:endParaRPr/>
          </a:p>
          <a:p>
            <a:pPr indent="-387960" lvl="0" marL="457200" rtl="0" algn="l">
              <a:lnSpc>
                <a:spcPct val="150000"/>
              </a:lnSpc>
              <a:spcBef>
                <a:spcPts val="0"/>
              </a:spcBef>
              <a:spcAft>
                <a:spcPts val="0"/>
              </a:spcAft>
              <a:buSzPct val="100000"/>
              <a:buNone/>
            </a:pPr>
            <a:r>
              <a:rPr lang="en-US" sz="6400"/>
              <a:t>	Sectorizar la instalación todo lo posible para reducir el espacio a climatizar según usos y consignas, automatización y mejora de los sistemas de control para aumentar eficiencia.</a:t>
            </a:r>
            <a:endParaRPr/>
          </a:p>
          <a:p>
            <a:pPr indent="-387960" lvl="0" marL="457200" rtl="0" algn="l">
              <a:lnSpc>
                <a:spcPct val="150000"/>
              </a:lnSpc>
              <a:spcBef>
                <a:spcPts val="0"/>
              </a:spcBef>
              <a:spcAft>
                <a:spcPts val="0"/>
              </a:spcAft>
              <a:buSzPct val="100000"/>
              <a:buNone/>
            </a:pPr>
            <a:r>
              <a:t/>
            </a:r>
            <a:endParaRPr sz="10038"/>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p:txBody>
      </p:sp>
      <p:sp>
        <p:nvSpPr>
          <p:cNvPr id="494" name="Google Shape;494;g28828246976_0_0"/>
          <p:cNvSpPr txBox="1"/>
          <p:nvPr>
            <p:ph idx="12" type="sldNum"/>
          </p:nvPr>
        </p:nvSpPr>
        <p:spPr>
          <a:xfrm>
            <a:off x="5548268" y="6356350"/>
            <a:ext cx="8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20131002_143124.jpg" id="495" name="Google Shape;495;g28828246976_0_0"/>
          <p:cNvPicPr preferRelativeResize="0"/>
          <p:nvPr>
            <p:ph idx="3" type="pic"/>
          </p:nvPr>
        </p:nvPicPr>
        <p:blipFill rotWithShape="1">
          <a:blip r:embed="rId3">
            <a:alphaModFix/>
          </a:blip>
          <a:srcRect b="0" l="12500" r="12500" t="0"/>
          <a:stretch/>
        </p:blipFill>
        <p:spPr>
          <a:xfrm>
            <a:off x="10472928" y="5138928"/>
            <a:ext cx="1719072" cy="1719072"/>
          </a:xfrm>
          <a:prstGeom prst="rect">
            <a:avLst/>
          </a:prstGeom>
          <a:noFill/>
          <a:ln>
            <a:noFill/>
          </a:ln>
        </p:spPr>
      </p:pic>
      <p:pic>
        <p:nvPicPr>
          <p:cNvPr descr="P1010043.JPG" id="496" name="Google Shape;496;g28828246976_0_0"/>
          <p:cNvPicPr preferRelativeResize="0"/>
          <p:nvPr>
            <p:ph idx="4" type="pic"/>
          </p:nvPr>
        </p:nvPicPr>
        <p:blipFill rotWithShape="1">
          <a:blip r:embed="rId4">
            <a:alphaModFix/>
          </a:blip>
          <a:srcRect b="0" l="12535" r="12535" t="0"/>
          <a:stretch/>
        </p:blipFill>
        <p:spPr>
          <a:xfrm>
            <a:off x="7044535" y="1713063"/>
            <a:ext cx="1711372" cy="1711984"/>
          </a:xfrm>
          <a:prstGeom prst="rect">
            <a:avLst/>
          </a:prstGeom>
          <a:noFill/>
          <a:ln>
            <a:noFill/>
          </a:ln>
        </p:spPr>
      </p:pic>
      <p:pic>
        <p:nvPicPr>
          <p:cNvPr descr="IMG00128-20130226-1848.jpg" id="497" name="Google Shape;497;g28828246976_0_0"/>
          <p:cNvPicPr preferRelativeResize="0"/>
          <p:nvPr>
            <p:ph idx="2" type="pic"/>
          </p:nvPr>
        </p:nvPicPr>
        <p:blipFill rotWithShape="1">
          <a:blip r:embed="rId5">
            <a:alphaModFix/>
          </a:blip>
          <a:srcRect b="0" l="12326" r="12325" t="0"/>
          <a:stretch/>
        </p:blipFill>
        <p:spPr>
          <a:xfrm>
            <a:off x="8769634" y="3415552"/>
            <a:ext cx="1719072" cy="1711166"/>
          </a:xfrm>
          <a:prstGeom prst="rect">
            <a:avLst/>
          </a:prstGeom>
          <a:noFill/>
          <a:ln>
            <a:noFill/>
          </a:ln>
        </p:spPr>
      </p:pic>
      <p:pic>
        <p:nvPicPr>
          <p:cNvPr id="498" name="Google Shape;498;g28828246976_0_0"/>
          <p:cNvPicPr preferRelativeResize="0"/>
          <p:nvPr/>
        </p:nvPicPr>
        <p:blipFill rotWithShape="1">
          <a:blip r:embed="rId6">
            <a:alphaModFix/>
          </a:blip>
          <a:srcRect b="0" l="0" r="0" t="0"/>
          <a:stretch/>
        </p:blipFill>
        <p:spPr>
          <a:xfrm>
            <a:off x="10470776" y="0"/>
            <a:ext cx="1721224" cy="172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
          <p:cNvSpPr txBox="1"/>
          <p:nvPr>
            <p:ph type="ctrTitle"/>
          </p:nvPr>
        </p:nvSpPr>
        <p:spPr>
          <a:xfrm>
            <a:off x="812992" y="143219"/>
            <a:ext cx="5522700" cy="1128900"/>
          </a:xfrm>
          <a:prstGeom prst="rect">
            <a:avLst/>
          </a:prstGeom>
          <a:noFill/>
          <a:ln>
            <a:noFill/>
          </a:ln>
        </p:spPr>
        <p:txBody>
          <a:bodyPr anchorCtr="0" anchor="b" bIns="0" lIns="0" spcFirstLastPara="1" rIns="91425" wrap="square" tIns="45700">
            <a:normAutofit/>
          </a:bodyPr>
          <a:lstStyle/>
          <a:p>
            <a:pPr indent="0" lvl="0" marL="0" rtl="0" algn="ctr">
              <a:lnSpc>
                <a:spcPct val="90000"/>
              </a:lnSpc>
              <a:spcBef>
                <a:spcPts val="0"/>
              </a:spcBef>
              <a:spcAft>
                <a:spcPts val="0"/>
              </a:spcAft>
              <a:buClr>
                <a:schemeClr val="lt1"/>
              </a:buClr>
              <a:buSzPts val="3800"/>
              <a:buFont typeface="Gill Sans"/>
              <a:buNone/>
            </a:pPr>
            <a:r>
              <a:rPr lang="en-US" sz="3600"/>
              <a:t>MAEs en Instalación de Climatización</a:t>
            </a:r>
            <a:endParaRPr sz="3600"/>
          </a:p>
        </p:txBody>
      </p:sp>
      <p:sp>
        <p:nvSpPr>
          <p:cNvPr id="504" name="Google Shape;504;p6"/>
          <p:cNvSpPr txBox="1"/>
          <p:nvPr>
            <p:ph idx="1" type="body"/>
          </p:nvPr>
        </p:nvSpPr>
        <p:spPr>
          <a:xfrm>
            <a:off x="186618" y="1388223"/>
            <a:ext cx="6775500" cy="5145000"/>
          </a:xfrm>
          <a:prstGeom prst="rect">
            <a:avLst/>
          </a:prstGeom>
          <a:noFill/>
          <a:ln>
            <a:noFill/>
          </a:ln>
        </p:spPr>
        <p:txBody>
          <a:bodyPr anchorCtr="0" anchor="t" bIns="45700" lIns="0" spcFirstLastPara="1" rIns="91425" wrap="square" tIns="45700">
            <a:normAutofit fontScale="25000" lnSpcReduction="20000"/>
          </a:bodyPr>
          <a:lstStyle/>
          <a:p>
            <a:pPr indent="-387960" lvl="0" marL="457200" rtl="0" algn="l">
              <a:lnSpc>
                <a:spcPct val="150000"/>
              </a:lnSpc>
              <a:spcBef>
                <a:spcPts val="1000"/>
              </a:spcBef>
              <a:spcAft>
                <a:spcPts val="0"/>
              </a:spcAft>
              <a:buSzPct val="100000"/>
              <a:buNone/>
            </a:pPr>
            <a:r>
              <a:rPr b="1" lang="en-US" sz="7200"/>
              <a:t>4. Mejora de sistemas de producción.</a:t>
            </a:r>
            <a:endParaRPr/>
          </a:p>
          <a:p>
            <a:pPr indent="-387960" lvl="0" marL="457200" rtl="0" algn="l">
              <a:lnSpc>
                <a:spcPct val="150000"/>
              </a:lnSpc>
              <a:spcBef>
                <a:spcPts val="1000"/>
              </a:spcBef>
              <a:spcAft>
                <a:spcPts val="0"/>
              </a:spcAft>
              <a:buSzPct val="100000"/>
              <a:buNone/>
            </a:pPr>
            <a:r>
              <a:rPr lang="en-US" sz="6400"/>
              <a:t>	Cambio de equipos de producción por otros más eficientes o más respetuosos con el medio ambiente: calderas de condensación o de biomasa, bombas de calor de aerotermia o geotermia.</a:t>
            </a:r>
            <a:endParaRPr sz="6400"/>
          </a:p>
          <a:p>
            <a:pPr indent="-387960" lvl="0" marL="457200" rtl="0" algn="l">
              <a:lnSpc>
                <a:spcPct val="150000"/>
              </a:lnSpc>
              <a:spcBef>
                <a:spcPts val="1000"/>
              </a:spcBef>
              <a:spcAft>
                <a:spcPts val="0"/>
              </a:spcAft>
              <a:buSzPct val="100000"/>
              <a:buNone/>
            </a:pPr>
            <a:r>
              <a:rPr b="1" lang="en-US" sz="7200"/>
              <a:t>5. Revisión de sistema de unidades terminales y reducir temperatura de fluido caloportador. </a:t>
            </a:r>
            <a:endParaRPr/>
          </a:p>
          <a:p>
            <a:pPr indent="-387960" lvl="0" marL="457200" rtl="0" algn="l">
              <a:lnSpc>
                <a:spcPct val="150000"/>
              </a:lnSpc>
              <a:spcBef>
                <a:spcPts val="0"/>
              </a:spcBef>
              <a:spcAft>
                <a:spcPts val="0"/>
              </a:spcAft>
              <a:buSzPct val="100000"/>
              <a:buNone/>
            </a:pPr>
            <a:r>
              <a:rPr lang="en-US" sz="6400"/>
              <a:t>	Trabajo con unidades terminales más eficientes, que trabajen a menor temperatura. Ej. Cambio de radiadores por fancoil, suelo radiante o radiadores de baja temperatura.</a:t>
            </a:r>
            <a:endParaRPr/>
          </a:p>
          <a:p>
            <a:pPr indent="-387960" lvl="0" marL="457200" rtl="0" algn="l">
              <a:lnSpc>
                <a:spcPct val="150000"/>
              </a:lnSpc>
              <a:spcBef>
                <a:spcPts val="1000"/>
              </a:spcBef>
              <a:spcAft>
                <a:spcPts val="0"/>
              </a:spcAft>
              <a:buSzPct val="100000"/>
              <a:buNone/>
            </a:pPr>
            <a:r>
              <a:rPr b="1" lang="en-US" sz="7200"/>
              <a:t>6. Uso de sistemas de recuperación de calor en ventilación.</a:t>
            </a:r>
            <a:endParaRPr/>
          </a:p>
          <a:p>
            <a:pPr indent="-387960" lvl="0" marL="457200" rtl="0" algn="l">
              <a:lnSpc>
                <a:spcPct val="150000"/>
              </a:lnSpc>
              <a:spcBef>
                <a:spcPts val="1000"/>
              </a:spcBef>
              <a:spcAft>
                <a:spcPts val="0"/>
              </a:spcAft>
              <a:buSzPct val="100000"/>
              <a:buNone/>
            </a:pPr>
            <a:r>
              <a:rPr b="1" lang="en-US" sz="7200"/>
              <a:t>7. Monitorización de la instalación.</a:t>
            </a:r>
            <a:endParaRPr/>
          </a:p>
          <a:p>
            <a:pPr indent="-387960" lvl="0" marL="457200" rtl="0" algn="l">
              <a:lnSpc>
                <a:spcPct val="150000"/>
              </a:lnSpc>
              <a:spcBef>
                <a:spcPts val="0"/>
              </a:spcBef>
              <a:spcAft>
                <a:spcPts val="0"/>
              </a:spcAft>
              <a:buSzPct val="100000"/>
              <a:buNone/>
            </a:pPr>
            <a:r>
              <a:rPr lang="en-US" sz="6400"/>
              <a:t>	Colocar sondas para ser capaces de conocer el estado de la instalación en cada momento y de comprobrar que las acciones y mejoras propuestas están siendo efectivas.</a:t>
            </a:r>
            <a:endParaRPr/>
          </a:p>
          <a:p>
            <a:pPr indent="-387960" lvl="0" marL="457200" rtl="0" algn="l">
              <a:lnSpc>
                <a:spcPct val="150000"/>
              </a:lnSpc>
              <a:spcBef>
                <a:spcPts val="0"/>
              </a:spcBef>
              <a:spcAft>
                <a:spcPts val="0"/>
              </a:spcAft>
              <a:buSzPct val="100000"/>
              <a:buNone/>
            </a:pPr>
            <a:r>
              <a:t/>
            </a:r>
            <a:endParaRPr sz="10038"/>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p:txBody>
      </p:sp>
      <p:sp>
        <p:nvSpPr>
          <p:cNvPr id="505" name="Google Shape;505;p6"/>
          <p:cNvSpPr txBox="1"/>
          <p:nvPr>
            <p:ph idx="12" type="sldNum"/>
          </p:nvPr>
        </p:nvSpPr>
        <p:spPr>
          <a:xfrm>
            <a:off x="5548268" y="6356350"/>
            <a:ext cx="8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IMG_4715.JPG" id="506" name="Google Shape;506;p6"/>
          <p:cNvPicPr preferRelativeResize="0"/>
          <p:nvPr>
            <p:ph idx="4" type="pic"/>
          </p:nvPr>
        </p:nvPicPr>
        <p:blipFill rotWithShape="1">
          <a:blip r:embed="rId3">
            <a:alphaModFix/>
          </a:blip>
          <a:srcRect b="12464" l="0" r="0" t="12465"/>
          <a:stretch/>
        </p:blipFill>
        <p:spPr>
          <a:xfrm>
            <a:off x="7044535" y="1713063"/>
            <a:ext cx="1711372" cy="1711984"/>
          </a:xfrm>
          <a:prstGeom prst="rect">
            <a:avLst/>
          </a:prstGeom>
          <a:noFill/>
          <a:ln>
            <a:noFill/>
          </a:ln>
        </p:spPr>
      </p:pic>
      <p:pic>
        <p:nvPicPr>
          <p:cNvPr descr="20131002_143124.jpg" id="507" name="Google Shape;507;p6"/>
          <p:cNvPicPr preferRelativeResize="0"/>
          <p:nvPr>
            <p:ph idx="3" type="pic"/>
          </p:nvPr>
        </p:nvPicPr>
        <p:blipFill rotWithShape="1">
          <a:blip r:embed="rId4">
            <a:alphaModFix/>
          </a:blip>
          <a:srcRect b="0" l="12500" r="12500" t="0"/>
          <a:stretch/>
        </p:blipFill>
        <p:spPr>
          <a:xfrm>
            <a:off x="10472928" y="5138928"/>
            <a:ext cx="1719072" cy="1719072"/>
          </a:xfrm>
          <a:prstGeom prst="rect">
            <a:avLst/>
          </a:prstGeom>
          <a:noFill/>
          <a:ln>
            <a:noFill/>
          </a:ln>
        </p:spPr>
      </p:pic>
      <p:pic>
        <p:nvPicPr>
          <p:cNvPr descr="recuperador calor.jpg" id="508" name="Google Shape;508;p6"/>
          <p:cNvPicPr preferRelativeResize="0"/>
          <p:nvPr>
            <p:ph idx="2" type="pic"/>
          </p:nvPr>
        </p:nvPicPr>
        <p:blipFill rotWithShape="1">
          <a:blip r:embed="rId5">
            <a:alphaModFix/>
          </a:blip>
          <a:srcRect b="0" l="12326" r="12325" t="0"/>
          <a:stretch/>
        </p:blipFill>
        <p:spPr>
          <a:xfrm>
            <a:off x="10472928" y="0"/>
            <a:ext cx="1719072" cy="17111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
          <p:cNvSpPr txBox="1"/>
          <p:nvPr>
            <p:ph type="ctrTitle"/>
          </p:nvPr>
        </p:nvSpPr>
        <p:spPr>
          <a:xfrm>
            <a:off x="5699578" y="1895475"/>
            <a:ext cx="5679621" cy="2915676"/>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lt1"/>
              </a:buClr>
              <a:buSzPts val="6000"/>
              <a:buFont typeface="Gill Sans"/>
              <a:buNone/>
            </a:pPr>
            <a:r>
              <a:rPr lang="en-US" sz="5000"/>
              <a:t>Gracias por leer, ahora te toca actuar, contacta con nosotros y comienza a ser eficiente</a:t>
            </a:r>
            <a:endParaRPr sz="5000"/>
          </a:p>
        </p:txBody>
      </p:sp>
      <p:sp>
        <p:nvSpPr>
          <p:cNvPr id="514" name="Google Shape;514;p4"/>
          <p:cNvSpPr txBox="1"/>
          <p:nvPr>
            <p:ph idx="1" type="subTitle"/>
          </p:nvPr>
        </p:nvSpPr>
        <p:spPr>
          <a:xfrm>
            <a:off x="5444198" y="5051318"/>
            <a:ext cx="6747802" cy="2341266"/>
          </a:xfrm>
          <a:prstGeom prst="rect">
            <a:avLst/>
          </a:prstGeom>
          <a:noFill/>
          <a:ln>
            <a:noFill/>
          </a:ln>
        </p:spPr>
        <p:txBody>
          <a:bodyPr anchorCtr="0" anchor="t" bIns="45700" lIns="0" spcFirstLastPara="1" rIns="91425" wrap="square" tIns="45700">
            <a:normAutofit fontScale="70000" lnSpcReduction="20000"/>
          </a:bodyPr>
          <a:lstStyle/>
          <a:p>
            <a:pPr indent="0" lvl="0" marL="0" rtl="0" algn="ctr">
              <a:lnSpc>
                <a:spcPct val="150000"/>
              </a:lnSpc>
              <a:spcBef>
                <a:spcPts val="0"/>
              </a:spcBef>
              <a:spcAft>
                <a:spcPts val="0"/>
              </a:spcAft>
              <a:buSzPct val="100000"/>
              <a:buNone/>
            </a:pPr>
            <a:r>
              <a:rPr b="1" lang="en-US">
                <a:latin typeface="Microsoft JhengHei"/>
                <a:ea typeface="Microsoft JhengHei"/>
                <a:cs typeface="Microsoft JhengHei"/>
                <a:sym typeface="Microsoft JhengHei"/>
              </a:rPr>
              <a:t>RED DE CENTROS SOSTENIBLES 4.0. EAS HACIA EL 2030</a:t>
            </a:r>
            <a:endParaRPr/>
          </a:p>
          <a:p>
            <a:pPr indent="0" lvl="0" marL="0" rtl="0" algn="ctr">
              <a:lnSpc>
                <a:spcPct val="150000"/>
              </a:lnSpc>
              <a:spcBef>
                <a:spcPts val="1000"/>
              </a:spcBef>
              <a:spcAft>
                <a:spcPts val="0"/>
              </a:spcAft>
              <a:buSzPct val="100000"/>
              <a:buNone/>
            </a:pPr>
            <a:r>
              <a:rPr lang="en-US">
                <a:latin typeface="Microsoft JhengHei"/>
                <a:ea typeface="Microsoft JhengHei"/>
                <a:cs typeface="Microsoft JhengHei"/>
                <a:sym typeface="Microsoft JhengHei"/>
              </a:rPr>
              <a:t>IES AL-BAYTAR  david.racero@albaytar.es - 951 29 38 25 </a:t>
            </a:r>
            <a:endParaRPr/>
          </a:p>
          <a:p>
            <a:pPr indent="0" lvl="0" marL="0" rtl="0" algn="ctr">
              <a:lnSpc>
                <a:spcPct val="150000"/>
              </a:lnSpc>
              <a:spcBef>
                <a:spcPts val="1000"/>
              </a:spcBef>
              <a:spcAft>
                <a:spcPts val="0"/>
              </a:spcAft>
              <a:buSzPct val="100000"/>
              <a:buNone/>
            </a:pPr>
            <a:r>
              <a:rPr lang="en-US">
                <a:latin typeface="Microsoft JhengHei"/>
                <a:ea typeface="Microsoft JhengHei"/>
                <a:cs typeface="Microsoft JhengHei"/>
                <a:sym typeface="Microsoft JhengHei"/>
              </a:rPr>
              <a:t>IES POLITÉCNICO HERMENEGILDO LANZ  milopez@ieshlanz.es - 958 89 32 30</a:t>
            </a:r>
            <a:endParaRPr/>
          </a:p>
          <a:p>
            <a:pPr indent="0" lvl="0" marL="0" rtl="0" algn="ctr">
              <a:lnSpc>
                <a:spcPct val="150000"/>
              </a:lnSpc>
              <a:spcBef>
                <a:spcPts val="1000"/>
              </a:spcBef>
              <a:spcAft>
                <a:spcPts val="0"/>
              </a:spcAft>
              <a:buSzPct val="100000"/>
              <a:buNone/>
            </a:pPr>
            <a:r>
              <a:rPr lang="en-US">
                <a:latin typeface="Microsoft JhengHei"/>
                <a:ea typeface="Microsoft JhengHei"/>
                <a:cs typeface="Microsoft JhengHei"/>
                <a:sym typeface="Microsoft JhengHei"/>
              </a:rPr>
              <a:t>CIFP VIRGEN DE GRACIA  raul.morales@cifpvirgendegracia.com - 926 42 62 50</a:t>
            </a:r>
            <a:endParaRPr/>
          </a:p>
          <a:p>
            <a:pPr indent="-406400" lvl="0" marL="457200" rtl="0" algn="l">
              <a:lnSpc>
                <a:spcPct val="100000"/>
              </a:lnSpc>
              <a:spcBef>
                <a:spcPts val="1000"/>
              </a:spcBef>
              <a:spcAft>
                <a:spcPts val="0"/>
              </a:spcAft>
              <a:buClr>
                <a:schemeClr val="lt1"/>
              </a:buClr>
              <a:buSzPct val="142857"/>
              <a:buNone/>
            </a:pPr>
            <a:r>
              <a:t/>
            </a:r>
            <a:endParaRPr/>
          </a:p>
        </p:txBody>
      </p:sp>
      <p:pic>
        <p:nvPicPr>
          <p:cNvPr descr="IMG_20230607_111225.jpg" id="515" name="Google Shape;515;p4"/>
          <p:cNvPicPr preferRelativeResize="0"/>
          <p:nvPr>
            <p:ph idx="5" type="pic"/>
          </p:nvPr>
        </p:nvPicPr>
        <p:blipFill rotWithShape="1">
          <a:blip r:embed="rId3">
            <a:alphaModFix/>
          </a:blip>
          <a:srcRect b="0" l="12500" r="12500" t="0"/>
          <a:stretch/>
        </p:blipFill>
        <p:spPr>
          <a:xfrm>
            <a:off x="-12823" y="1713063"/>
            <a:ext cx="1719072" cy="1719072"/>
          </a:xfrm>
          <a:prstGeom prst="rect">
            <a:avLst/>
          </a:prstGeom>
          <a:noFill/>
          <a:ln>
            <a:noFill/>
          </a:ln>
        </p:spPr>
      </p:pic>
      <p:pic>
        <p:nvPicPr>
          <p:cNvPr descr="IMG-20230629-WA0019.jpg" id="516" name="Google Shape;516;p4"/>
          <p:cNvPicPr preferRelativeResize="0"/>
          <p:nvPr>
            <p:ph idx="3" type="pic"/>
          </p:nvPr>
        </p:nvPicPr>
        <p:blipFill rotWithShape="1">
          <a:blip r:embed="rId4">
            <a:alphaModFix/>
          </a:blip>
          <a:srcRect b="0" l="12535" r="12535" t="0"/>
          <a:stretch/>
        </p:blipFill>
        <p:spPr>
          <a:xfrm>
            <a:off x="3415570" y="1079"/>
            <a:ext cx="1719072" cy="1719072"/>
          </a:xfrm>
          <a:prstGeom prst="rect">
            <a:avLst/>
          </a:prstGeom>
          <a:noFill/>
          <a:ln>
            <a:noFill/>
          </a:ln>
        </p:spPr>
      </p:pic>
      <p:pic>
        <p:nvPicPr>
          <p:cNvPr descr="TOMA DE DATOS ELÉCTRICOS ANALIZADOR.jpg" id="517" name="Google Shape;517;p4"/>
          <p:cNvPicPr preferRelativeResize="0"/>
          <p:nvPr/>
        </p:nvPicPr>
        <p:blipFill rotWithShape="1">
          <a:blip r:embed="rId5">
            <a:alphaModFix/>
          </a:blip>
          <a:srcRect b="0" l="26974" r="26974" t="0"/>
          <a:stretch/>
        </p:blipFill>
        <p:spPr>
          <a:xfrm>
            <a:off x="-9525" y="5146016"/>
            <a:ext cx="1711372" cy="1711984"/>
          </a:xfrm>
          <a:prstGeom prst="rect">
            <a:avLst/>
          </a:prstGeom>
          <a:noFill/>
          <a:ln>
            <a:noFill/>
          </a:ln>
        </p:spPr>
      </p:pic>
      <p:pic>
        <p:nvPicPr>
          <p:cNvPr descr="Logo positivo m.png" id="518" name="Google Shape;518;p4"/>
          <p:cNvPicPr preferRelativeResize="0"/>
          <p:nvPr>
            <p:ph idx="4" type="pic"/>
          </p:nvPr>
        </p:nvPicPr>
        <p:blipFill rotWithShape="1">
          <a:blip r:embed="rId6">
            <a:alphaModFix/>
          </a:blip>
          <a:srcRect b="2773" l="0" r="0" t="2771"/>
          <a:stretch/>
        </p:blipFill>
        <p:spPr>
          <a:xfrm>
            <a:off x="3415570" y="5137031"/>
            <a:ext cx="1719072" cy="17190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
          <p:cNvSpPr/>
          <p:nvPr/>
        </p:nvSpPr>
        <p:spPr>
          <a:xfrm>
            <a:off x="0" y="6043525"/>
            <a:ext cx="12192000" cy="97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txBox="1"/>
          <p:nvPr>
            <p:ph type="title"/>
          </p:nvPr>
        </p:nvSpPr>
        <p:spPr>
          <a:xfrm>
            <a:off x="367924" y="3870960"/>
            <a:ext cx="9052560" cy="136366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Gill Sans"/>
              <a:buNone/>
            </a:pPr>
            <a:r>
              <a:rPr b="1" lang="en-US" sz="1800"/>
              <a:t>Autores:  </a:t>
            </a:r>
            <a:r>
              <a:rPr lang="en-US" sz="1800"/>
              <a:t>Miembros del Proyecto, CaixaBank Dualiza, FP Empresa.  </a:t>
            </a:r>
            <a:br>
              <a:rPr lang="en-US" sz="1800"/>
            </a:br>
            <a:r>
              <a:rPr b="1" lang="en-US" sz="1800"/>
              <a:t>Imágenes: </a:t>
            </a:r>
            <a:r>
              <a:rPr lang="en-US" sz="1800"/>
              <a:t>La autoría de las imágenes, fotografías, tablas e infografías sin referenciar en pie de foto corresponde a los autores y a licencia de uso Procomún.  </a:t>
            </a:r>
            <a:br>
              <a:rPr b="1" lang="en-US" sz="1800"/>
            </a:br>
            <a:r>
              <a:rPr b="1" lang="en-US" sz="1800"/>
              <a:t>Coordinación y edición: </a:t>
            </a:r>
            <a:r>
              <a:rPr lang="en-US" sz="1800"/>
              <a:t>David Racero Patino.  </a:t>
            </a:r>
            <a:r>
              <a:rPr b="1" lang="en-US" sz="1800"/>
              <a:t>Diseño gráfico: </a:t>
            </a:r>
            <a:r>
              <a:rPr lang="en-US" sz="1800"/>
              <a:t>Microsoft Create.</a:t>
            </a:r>
            <a:br>
              <a:rPr lang="en-US" sz="1200"/>
            </a:br>
            <a:endParaRPr sz="1200"/>
          </a:p>
        </p:txBody>
      </p:sp>
      <p:sp>
        <p:nvSpPr>
          <p:cNvPr id="365" name="Google Shape;365;p2"/>
          <p:cNvSpPr txBox="1"/>
          <p:nvPr>
            <p:ph idx="1" type="body"/>
          </p:nvPr>
        </p:nvSpPr>
        <p:spPr>
          <a:xfrm>
            <a:off x="1569720" y="5405755"/>
            <a:ext cx="9052560" cy="47688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1600"/>
              <a:buNone/>
            </a:pPr>
            <a:r>
              <a:rPr b="1" lang="en-US"/>
              <a:t>Julio 2023</a:t>
            </a:r>
            <a:endParaRPr b="1"/>
          </a:p>
        </p:txBody>
      </p:sp>
      <p:pic>
        <p:nvPicPr>
          <p:cNvPr id="366" name="Google Shape;366;p2"/>
          <p:cNvPicPr preferRelativeResize="0"/>
          <p:nvPr/>
        </p:nvPicPr>
        <p:blipFill rotWithShape="1">
          <a:blip r:embed="rId3">
            <a:alphaModFix/>
          </a:blip>
          <a:srcRect b="0" l="0" r="0" t="0"/>
          <a:stretch/>
        </p:blipFill>
        <p:spPr>
          <a:xfrm>
            <a:off x="8786725" y="6233502"/>
            <a:ext cx="1966250" cy="599248"/>
          </a:xfrm>
          <a:prstGeom prst="rect">
            <a:avLst/>
          </a:prstGeom>
          <a:noFill/>
          <a:ln>
            <a:noFill/>
          </a:ln>
        </p:spPr>
      </p:pic>
      <p:sp>
        <p:nvSpPr>
          <p:cNvPr id="367" name="Google Shape;36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Conference presentation</a:t>
            </a:r>
            <a:endParaRPr/>
          </a:p>
        </p:txBody>
      </p:sp>
      <p:pic>
        <p:nvPicPr>
          <p:cNvPr descr="-5974465741606469557_121.jpg" id="368" name="Google Shape;368;p2"/>
          <p:cNvPicPr preferRelativeResize="0"/>
          <p:nvPr>
            <p:ph idx="2" type="pic"/>
          </p:nvPr>
        </p:nvPicPr>
        <p:blipFill rotWithShape="1">
          <a:blip r:embed="rId4">
            <a:alphaModFix/>
          </a:blip>
          <a:srcRect b="0" l="12446" r="12442" t="0"/>
          <a:stretch/>
        </p:blipFill>
        <p:spPr>
          <a:xfrm>
            <a:off x="3481832" y="0"/>
            <a:ext cx="1740916" cy="1733044"/>
          </a:xfrm>
          <a:prstGeom prst="rect">
            <a:avLst/>
          </a:prstGeom>
          <a:noFill/>
          <a:ln>
            <a:noFill/>
          </a:ln>
        </p:spPr>
      </p:pic>
      <p:pic>
        <p:nvPicPr>
          <p:cNvPr descr="181015 FP EMPRESA_Logo Definitivos-Variantes-01.jpg" id="369" name="Google Shape;369;p2"/>
          <p:cNvPicPr preferRelativeResize="0"/>
          <p:nvPr/>
        </p:nvPicPr>
        <p:blipFill rotWithShape="1">
          <a:blip r:embed="rId5">
            <a:alphaModFix/>
          </a:blip>
          <a:srcRect b="0" l="0" r="0" t="14769"/>
          <a:stretch/>
        </p:blipFill>
        <p:spPr>
          <a:xfrm>
            <a:off x="4554600" y="6164813"/>
            <a:ext cx="2464842" cy="814475"/>
          </a:xfrm>
          <a:prstGeom prst="rect">
            <a:avLst/>
          </a:prstGeom>
          <a:noFill/>
          <a:ln>
            <a:noFill/>
          </a:ln>
        </p:spPr>
      </p:pic>
      <p:pic>
        <p:nvPicPr>
          <p:cNvPr descr="eficiencia-energetica-centro-educativo-malagueno.jpg" id="370" name="Google Shape;370;p2"/>
          <p:cNvPicPr preferRelativeResize="0"/>
          <p:nvPr>
            <p:ph idx="3" type="pic"/>
          </p:nvPr>
        </p:nvPicPr>
        <p:blipFill rotWithShape="1">
          <a:blip r:embed="rId6">
            <a:alphaModFix/>
          </a:blip>
          <a:srcRect b="0" l="21502" r="21499" t="0"/>
          <a:stretch/>
        </p:blipFill>
        <p:spPr>
          <a:xfrm>
            <a:off x="8704580" y="0"/>
            <a:ext cx="1746504" cy="1733044"/>
          </a:xfrm>
          <a:prstGeom prst="rect">
            <a:avLst/>
          </a:prstGeom>
          <a:noFill/>
          <a:ln>
            <a:noFill/>
          </a:ln>
        </p:spPr>
      </p:pic>
      <p:pic>
        <p:nvPicPr>
          <p:cNvPr descr="IMG-20230628-WA0003.jpg" id="371" name="Google Shape;371;p2"/>
          <p:cNvPicPr preferRelativeResize="0"/>
          <p:nvPr>
            <p:ph idx="4" type="pic"/>
          </p:nvPr>
        </p:nvPicPr>
        <p:blipFill rotWithShape="1">
          <a:blip r:embed="rId7">
            <a:alphaModFix/>
          </a:blip>
          <a:srcRect b="0" l="27239" r="27239" t="0"/>
          <a:stretch/>
        </p:blipFill>
        <p:spPr>
          <a:xfrm>
            <a:off x="6969252" y="1733044"/>
            <a:ext cx="1735328" cy="1755648"/>
          </a:xfrm>
          <a:prstGeom prst="rect">
            <a:avLst/>
          </a:prstGeom>
          <a:noFill/>
          <a:ln>
            <a:noFill/>
          </a:ln>
        </p:spPr>
      </p:pic>
      <p:pic>
        <p:nvPicPr>
          <p:cNvPr id="372" name="Google Shape;372;p2"/>
          <p:cNvPicPr preferRelativeResize="0"/>
          <p:nvPr/>
        </p:nvPicPr>
        <p:blipFill rotWithShape="1">
          <a:blip r:embed="rId8">
            <a:alphaModFix/>
          </a:blip>
          <a:srcRect b="0" l="0" r="0" t="0"/>
          <a:stretch/>
        </p:blipFill>
        <p:spPr>
          <a:xfrm>
            <a:off x="55085" y="6153550"/>
            <a:ext cx="4554602" cy="704450"/>
          </a:xfrm>
          <a:prstGeom prst="rect">
            <a:avLst/>
          </a:prstGeom>
          <a:noFill/>
          <a:ln>
            <a:noFill/>
          </a:ln>
        </p:spPr>
      </p:pic>
      <p:pic>
        <p:nvPicPr>
          <p:cNvPr id="373" name="Google Shape;373;p2"/>
          <p:cNvPicPr preferRelativeResize="0"/>
          <p:nvPr/>
        </p:nvPicPr>
        <p:blipFill rotWithShape="1">
          <a:blip r:embed="rId9">
            <a:alphaModFix/>
          </a:blip>
          <a:srcRect b="0" l="0" r="0" t="0"/>
          <a:stretch/>
        </p:blipFill>
        <p:spPr>
          <a:xfrm>
            <a:off x="6971700" y="6247200"/>
            <a:ext cx="1730448" cy="649725"/>
          </a:xfrm>
          <a:prstGeom prst="rect">
            <a:avLst/>
          </a:prstGeom>
          <a:noFill/>
          <a:ln>
            <a:noFill/>
          </a:ln>
        </p:spPr>
      </p:pic>
      <p:pic>
        <p:nvPicPr>
          <p:cNvPr descr="CIFP Virgen de Gracia - Centro Integrado de Formación Profesional Virgen de  Gracia" id="374" name="Google Shape;374;p2"/>
          <p:cNvPicPr preferRelativeResize="0"/>
          <p:nvPr/>
        </p:nvPicPr>
        <p:blipFill rotWithShape="1">
          <a:blip r:embed="rId10">
            <a:alphaModFix/>
          </a:blip>
          <a:srcRect b="0" l="0" r="0" t="0"/>
          <a:stretch/>
        </p:blipFill>
        <p:spPr>
          <a:xfrm>
            <a:off x="10867790" y="6125899"/>
            <a:ext cx="1157401" cy="814475"/>
          </a:xfrm>
          <a:prstGeom prst="rect">
            <a:avLst/>
          </a:prstGeom>
          <a:noFill/>
          <a:ln>
            <a:noFill/>
          </a:ln>
        </p:spPr>
      </p:pic>
      <p:pic>
        <p:nvPicPr>
          <p:cNvPr id="375" name="Google Shape;375;p2"/>
          <p:cNvPicPr preferRelativeResize="0"/>
          <p:nvPr/>
        </p:nvPicPr>
        <p:blipFill rotWithShape="1">
          <a:blip r:embed="rId11">
            <a:alphaModFix/>
          </a:blip>
          <a:srcRect b="0" l="0" r="0" t="0"/>
          <a:stretch/>
        </p:blipFill>
        <p:spPr>
          <a:xfrm>
            <a:off x="9823178" y="3563508"/>
            <a:ext cx="2368822" cy="9064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
          <p:cNvSpPr txBox="1"/>
          <p:nvPr>
            <p:ph type="title"/>
          </p:nvPr>
        </p:nvSpPr>
        <p:spPr>
          <a:xfrm>
            <a:off x="7350760" y="235131"/>
            <a:ext cx="3911600" cy="928688"/>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lt1"/>
              </a:buClr>
              <a:buSzPts val="3800"/>
              <a:buFont typeface="Gill Sans"/>
              <a:buNone/>
            </a:pPr>
            <a:r>
              <a:rPr lang="en-US"/>
              <a:t>Contexto</a:t>
            </a:r>
            <a:endParaRPr/>
          </a:p>
        </p:txBody>
      </p:sp>
      <p:sp>
        <p:nvSpPr>
          <p:cNvPr id="381" name="Google Shape;381;p3"/>
          <p:cNvSpPr txBox="1"/>
          <p:nvPr>
            <p:ph idx="1" type="body"/>
          </p:nvPr>
        </p:nvSpPr>
        <p:spPr>
          <a:xfrm>
            <a:off x="7121800" y="1303025"/>
            <a:ext cx="4830600" cy="51435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E</a:t>
            </a:r>
            <a:r>
              <a:rPr lang="en-US" sz="2100"/>
              <a:t>l cambio climático y la reciente crisis energética que vivimos hacen necesario que los centros educativos y su comunidad tomen un papel protagonista en acciones que evalúen y mejoren el uso de la energía en sus edificios. La unión Europea tiene marcadas las líneas a seguir para lograrlo en los Objetivos de Desarrollo Sostenible (ODS).  Los centros educativos y su actividad formativa impacta directamente en el ahorro de la energía y tienen un peso específico esencial para alcanzar estos ODS, ya que la formación del alumnado es el camino hacia el uso responsable de la energía y su conciencia sostenible hacia el medioambiente.</a:t>
            </a:r>
            <a:endParaRPr sz="1700"/>
          </a:p>
        </p:txBody>
      </p:sp>
      <p:sp>
        <p:nvSpPr>
          <p:cNvPr id="382" name="Google Shape;382;p3"/>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180833_a_1.jpg" id="383" name="Google Shape;383;p3"/>
          <p:cNvPicPr preferRelativeResize="0"/>
          <p:nvPr>
            <p:ph idx="3" type="pic"/>
          </p:nvPr>
        </p:nvPicPr>
        <p:blipFill rotWithShape="1">
          <a:blip r:embed="rId3">
            <a:alphaModFix/>
          </a:blip>
          <a:srcRect b="16907" l="0" r="0" t="16907"/>
          <a:stretch/>
        </p:blipFill>
        <p:spPr>
          <a:xfrm>
            <a:off x="3433572" y="3443974"/>
            <a:ext cx="3429000" cy="3422904"/>
          </a:xfrm>
          <a:prstGeom prst="rect">
            <a:avLst/>
          </a:prstGeom>
          <a:noFill/>
          <a:ln>
            <a:noFill/>
          </a:ln>
        </p:spPr>
      </p:pic>
      <p:pic>
        <p:nvPicPr>
          <p:cNvPr descr="174647_a_1.jpg" id="384" name="Google Shape;384;p3"/>
          <p:cNvPicPr preferRelativeResize="0"/>
          <p:nvPr>
            <p:ph idx="2" type="pic"/>
          </p:nvPr>
        </p:nvPicPr>
        <p:blipFill rotWithShape="1">
          <a:blip r:embed="rId4">
            <a:alphaModFix/>
          </a:blip>
          <a:srcRect b="0" l="12500" r="12500" t="0"/>
          <a:stretch/>
        </p:blipFill>
        <p:spPr>
          <a:xfrm>
            <a:off x="-4572" y="0"/>
            <a:ext cx="3438144" cy="3438144"/>
          </a:xfrm>
          <a:prstGeom prst="rect">
            <a:avLst/>
          </a:prstGeom>
          <a:noFill/>
          <a:ln>
            <a:noFill/>
          </a:ln>
        </p:spPr>
      </p:pic>
      <p:pic>
        <p:nvPicPr>
          <p:cNvPr descr="ODS-circulo-1.png" id="385" name="Google Shape;385;p3"/>
          <p:cNvPicPr preferRelativeResize="0"/>
          <p:nvPr/>
        </p:nvPicPr>
        <p:blipFill rotWithShape="1">
          <a:blip r:embed="rId5">
            <a:alphaModFix/>
          </a:blip>
          <a:srcRect b="0" l="0" r="0" t="0"/>
          <a:stretch/>
        </p:blipFill>
        <p:spPr>
          <a:xfrm>
            <a:off x="110170" y="3569466"/>
            <a:ext cx="3203236" cy="32059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0" y="629616"/>
            <a:ext cx="12192000" cy="13255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800"/>
              <a:buNone/>
            </a:pPr>
            <a:br>
              <a:rPr lang="en-US" sz="2000"/>
            </a:br>
            <a:r>
              <a:rPr lang="en-US" sz="3600"/>
              <a:t>Los impulsores</a:t>
            </a:r>
            <a:br>
              <a:rPr lang="en-US" sz="2000"/>
            </a:br>
            <a:r>
              <a:rPr b="0" lang="en-US" sz="2000"/>
              <a:t>En diciembre de 2022 arrancamos este proyecto tres centros educativos, IES Al-Baytar (Benalmádena), IES Politécnico Hermengildo Lanz (Granada)  y CIFP Virgen de Gracia (Puertollano) con la ayuda de Caixabank Dualiza y FP Empresa. Nuestro propósito es realizar una auditoria energética y mejorar la eficiencia en uso de la energía.</a:t>
            </a:r>
            <a:br>
              <a:rPr b="0" lang="en-US" sz="2000"/>
            </a:br>
            <a:r>
              <a:rPr b="0" lang="en-US" sz="2000"/>
              <a:t>Ahora os toca a vosotros tomar las riendas con ayuda de nuestra experiencia y esta guía de buenas prácticas </a:t>
            </a:r>
            <a:br>
              <a:rPr lang="en-US" sz="2000"/>
            </a:br>
            <a:endParaRPr sz="2000"/>
          </a:p>
        </p:txBody>
      </p:sp>
      <p:sp>
        <p:nvSpPr>
          <p:cNvPr id="391" name="Google Shape;391;p33"/>
          <p:cNvSpPr txBox="1"/>
          <p:nvPr>
            <p:ph idx="1" type="body"/>
          </p:nvPr>
        </p:nvSpPr>
        <p:spPr>
          <a:xfrm>
            <a:off x="0" y="4922388"/>
            <a:ext cx="4043190" cy="566511"/>
          </a:xfrm>
          <a:prstGeom prst="rect">
            <a:avLst/>
          </a:prstGeom>
          <a:noFill/>
          <a:ln>
            <a:noFill/>
          </a:ln>
        </p:spPr>
        <p:txBody>
          <a:bodyPr anchorCtr="0" anchor="t" bIns="45700" lIns="0" spcFirstLastPara="1" rIns="91425" wrap="square" tIns="45700">
            <a:noAutofit/>
          </a:bodyPr>
          <a:lstStyle/>
          <a:p>
            <a:pPr indent="-228600" lvl="0" marL="457200" rtl="0" algn="ctr">
              <a:lnSpc>
                <a:spcPct val="100000"/>
              </a:lnSpc>
              <a:spcBef>
                <a:spcPts val="1000"/>
              </a:spcBef>
              <a:spcAft>
                <a:spcPts val="0"/>
              </a:spcAft>
              <a:buClr>
                <a:schemeClr val="lt1"/>
              </a:buClr>
              <a:buSzPts val="1600"/>
              <a:buNone/>
            </a:pPr>
            <a:r>
              <a:rPr lang="en-US"/>
              <a:t>IES Al-Baytar. Sus comienzos se remontan al año 1982 como centro de formación profesional pionero en el municipio de Benalmádena. Se imparte ESO, bachillerato, formación profesional y básica de electricidad e instalación y mantenimiento.   </a:t>
            </a:r>
            <a:endParaRPr/>
          </a:p>
          <a:p>
            <a:pPr indent="-228600" lvl="0" marL="457200" rtl="0" algn="ctr">
              <a:lnSpc>
                <a:spcPct val="100000"/>
              </a:lnSpc>
              <a:spcBef>
                <a:spcPts val="1000"/>
              </a:spcBef>
              <a:spcAft>
                <a:spcPts val="0"/>
              </a:spcAft>
              <a:buClr>
                <a:schemeClr val="lt1"/>
              </a:buClr>
              <a:buSzPts val="1600"/>
              <a:buNone/>
            </a:pPr>
            <a:r>
              <a:t/>
            </a:r>
            <a:endParaRPr/>
          </a:p>
        </p:txBody>
      </p:sp>
      <p:sp>
        <p:nvSpPr>
          <p:cNvPr id="392" name="Google Shape;392;p33"/>
          <p:cNvSpPr txBox="1"/>
          <p:nvPr>
            <p:ph idx="3" type="body"/>
          </p:nvPr>
        </p:nvSpPr>
        <p:spPr>
          <a:xfrm>
            <a:off x="4054207" y="4922388"/>
            <a:ext cx="4087258" cy="566511"/>
          </a:xfrm>
          <a:prstGeom prst="rect">
            <a:avLst/>
          </a:prstGeom>
          <a:noFill/>
          <a:ln>
            <a:noFill/>
          </a:ln>
        </p:spPr>
        <p:txBody>
          <a:bodyPr anchorCtr="0" anchor="t" bIns="45700" lIns="0" spcFirstLastPara="1" rIns="91425" wrap="square" tIns="45700">
            <a:noAutofit/>
          </a:bodyPr>
          <a:lstStyle/>
          <a:p>
            <a:pPr indent="-228600" lvl="0" marL="457200" rtl="0" algn="ctr">
              <a:lnSpc>
                <a:spcPct val="100000"/>
              </a:lnSpc>
              <a:spcBef>
                <a:spcPts val="1000"/>
              </a:spcBef>
              <a:spcAft>
                <a:spcPts val="0"/>
              </a:spcAft>
              <a:buClr>
                <a:schemeClr val="lt1"/>
              </a:buClr>
              <a:buSzPts val="1600"/>
              <a:buNone/>
            </a:pPr>
            <a:r>
              <a:rPr lang="en-US"/>
              <a:t>IES Politécnico Hermenegildo Lanz es un centro de referencia en la Formación Profesional granadina y andaluza. Fundado en 1936, cuenta con una amplia oferta formativa en ciclos formativos y bachilleratos.</a:t>
            </a:r>
            <a:endParaRPr/>
          </a:p>
        </p:txBody>
      </p:sp>
      <p:pic>
        <p:nvPicPr>
          <p:cNvPr descr="ceipg.JPG" id="393" name="Google Shape;393;p33"/>
          <p:cNvPicPr preferRelativeResize="0"/>
          <p:nvPr>
            <p:ph idx="4" type="clipArt"/>
          </p:nvPr>
        </p:nvPicPr>
        <p:blipFill rotWithShape="1">
          <a:blip r:embed="rId3">
            <a:alphaModFix/>
          </a:blip>
          <a:srcRect b="0" l="0" r="0" t="0"/>
          <a:stretch/>
        </p:blipFill>
        <p:spPr>
          <a:xfrm>
            <a:off x="8810452" y="2948698"/>
            <a:ext cx="2856410" cy="1866726"/>
          </a:xfrm>
          <a:prstGeom prst="rect">
            <a:avLst/>
          </a:prstGeom>
          <a:noFill/>
          <a:ln>
            <a:noFill/>
          </a:ln>
        </p:spPr>
      </p:pic>
      <p:sp>
        <p:nvSpPr>
          <p:cNvPr id="394" name="Google Shape;394;p33"/>
          <p:cNvSpPr txBox="1"/>
          <p:nvPr>
            <p:ph idx="5" type="body"/>
          </p:nvPr>
        </p:nvSpPr>
        <p:spPr>
          <a:xfrm>
            <a:off x="8152482" y="4922388"/>
            <a:ext cx="4039518" cy="566511"/>
          </a:xfrm>
          <a:prstGeom prst="rect">
            <a:avLst/>
          </a:prstGeom>
          <a:noFill/>
          <a:ln>
            <a:noFill/>
          </a:ln>
        </p:spPr>
        <p:txBody>
          <a:bodyPr anchorCtr="0" anchor="t" bIns="45700" lIns="0" spcFirstLastPara="1" rIns="91425" wrap="square" tIns="45700">
            <a:noAutofit/>
          </a:bodyPr>
          <a:lstStyle/>
          <a:p>
            <a:pPr indent="-228600" lvl="0" marL="457200" rtl="0" algn="ctr">
              <a:lnSpc>
                <a:spcPct val="100000"/>
              </a:lnSpc>
              <a:spcBef>
                <a:spcPts val="1000"/>
              </a:spcBef>
              <a:spcAft>
                <a:spcPts val="0"/>
              </a:spcAft>
              <a:buClr>
                <a:schemeClr val="lt1"/>
              </a:buClr>
              <a:buSzPts val="1600"/>
              <a:buNone/>
            </a:pPr>
            <a:r>
              <a:rPr lang="en-US"/>
              <a:t>CIFP Virgen de Gracia de Puertollano se funda en 1943 con la denominada Escuela del Trabajo y, en septiembre de 2018, se convierte en centro integrado de formación profesional, siendo el primero de la provincia de Ciudad Real. </a:t>
            </a:r>
            <a:endParaRPr/>
          </a:p>
        </p:txBody>
      </p:sp>
      <p:pic>
        <p:nvPicPr>
          <p:cNvPr descr="R (1).jpg" id="395" name="Google Shape;395;p33"/>
          <p:cNvPicPr preferRelativeResize="0"/>
          <p:nvPr>
            <p:ph idx="6" type="clipArt"/>
          </p:nvPr>
        </p:nvPicPr>
        <p:blipFill rotWithShape="1">
          <a:blip r:embed="rId4">
            <a:alphaModFix/>
          </a:blip>
          <a:srcRect b="0" l="4709" r="3802" t="0"/>
          <a:stretch/>
        </p:blipFill>
        <p:spPr>
          <a:xfrm>
            <a:off x="495759" y="2908453"/>
            <a:ext cx="3117773" cy="1916935"/>
          </a:xfrm>
          <a:prstGeom prst="rect">
            <a:avLst/>
          </a:prstGeom>
          <a:noFill/>
          <a:ln>
            <a:noFill/>
          </a:ln>
        </p:spPr>
      </p:pic>
      <p:sp>
        <p:nvSpPr>
          <p:cNvPr id="396" name="Google Shape;39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i="1"/>
          </a:p>
        </p:txBody>
      </p:sp>
      <p:pic>
        <p:nvPicPr>
          <p:cNvPr descr="ies h lanz.JPG" id="397" name="Google Shape;397;p33"/>
          <p:cNvPicPr preferRelativeResize="0"/>
          <p:nvPr>
            <p:ph idx="2" type="clipArt"/>
          </p:nvPr>
        </p:nvPicPr>
        <p:blipFill rotWithShape="1">
          <a:blip r:embed="rId5">
            <a:alphaModFix/>
          </a:blip>
          <a:srcRect b="0" l="0" r="0" t="0"/>
          <a:stretch/>
        </p:blipFill>
        <p:spPr>
          <a:xfrm>
            <a:off x="4687085" y="2926415"/>
            <a:ext cx="3057773" cy="18604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
          <p:cNvSpPr txBox="1"/>
          <p:nvPr>
            <p:ph type="title"/>
          </p:nvPr>
        </p:nvSpPr>
        <p:spPr>
          <a:xfrm>
            <a:off x="6121706" y="143219"/>
            <a:ext cx="6070294" cy="1343025"/>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lt1"/>
              </a:buClr>
              <a:buSzPts val="3800"/>
              <a:buFont typeface="Gill Sans"/>
              <a:buNone/>
            </a:pPr>
            <a:r>
              <a:rPr lang="en-US"/>
              <a:t>¿Por dónde empezamos?</a:t>
            </a:r>
            <a:endParaRPr/>
          </a:p>
        </p:txBody>
      </p:sp>
      <p:sp>
        <p:nvSpPr>
          <p:cNvPr id="403" name="Google Shape;403;p5"/>
          <p:cNvSpPr txBox="1"/>
          <p:nvPr>
            <p:ph idx="1" type="body"/>
          </p:nvPr>
        </p:nvSpPr>
        <p:spPr>
          <a:xfrm>
            <a:off x="5863600" y="857250"/>
            <a:ext cx="6289200" cy="58641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1000"/>
              <a:buNone/>
            </a:pPr>
            <a:r>
              <a:rPr lang="en-US" sz="2000"/>
              <a:t>El primer paso es el estudio de esta guía con la implicación de la dirección de tu centro educativo, del profesorado y alumnado, debemos estar convencidos que este trabajo será positivo para hacer un mejor uso de la energía y reducir el impacto en el medioambiente. En segundo lugar, uniros a la “RED DE CENTROS SOSTENIBLES. EAS HACIA EL 2030” ponte en contacto con la coordinación de este proyecto, lo encontrarás al final de la guía.</a:t>
            </a:r>
            <a:endParaRPr sz="2000"/>
          </a:p>
          <a:p>
            <a:pPr indent="0" lvl="0" marL="0" rtl="0" algn="l">
              <a:lnSpc>
                <a:spcPct val="90000"/>
              </a:lnSpc>
              <a:spcBef>
                <a:spcPts val="0"/>
              </a:spcBef>
              <a:spcAft>
                <a:spcPts val="0"/>
              </a:spcAft>
              <a:buSzPts val="1000"/>
              <a:buNone/>
            </a:pPr>
            <a:r>
              <a:t/>
            </a:r>
            <a:endParaRPr sz="2000"/>
          </a:p>
          <a:p>
            <a:pPr indent="0" lvl="0" marL="0" rtl="0" algn="l">
              <a:lnSpc>
                <a:spcPct val="90000"/>
              </a:lnSpc>
              <a:spcBef>
                <a:spcPts val="0"/>
              </a:spcBef>
              <a:spcAft>
                <a:spcPts val="0"/>
              </a:spcAft>
              <a:buSzPts val="1000"/>
              <a:buNone/>
            </a:pPr>
            <a:r>
              <a:rPr lang="en-US" sz="2000"/>
              <a:t>El tercer paso será recopilar los datos necesarios para realizar la auditoría energética , documento muy valioso que nos  proporcionará la foto de nuestra eficiencia. Será necesario conocer los hábitos de consumo de energía, recopilar las facturas eléctricas y gas, hacer un inventario de equipos y estudiar las características constructivas del edificio. Los centros formados en el proyecto os proporcionarán el asesoramiento y los equipos de medida necesarios.  Gracias a la auditoría conoceremos las Medidas de Ahorro Energético o MAEs, es decir, las acciones que definirán el impacto en ahorro energético y económico de vuestro centro educativo.</a:t>
            </a:r>
            <a:endParaRPr sz="2000"/>
          </a:p>
          <a:p>
            <a:pPr indent="0" lvl="0" marL="0" rtl="0" algn="l">
              <a:lnSpc>
                <a:spcPct val="90000"/>
              </a:lnSpc>
              <a:spcBef>
                <a:spcPts val="0"/>
              </a:spcBef>
              <a:spcAft>
                <a:spcPts val="0"/>
              </a:spcAft>
              <a:buClr>
                <a:schemeClr val="lt1"/>
              </a:buClr>
              <a:buSzPts val="1000"/>
              <a:buNone/>
            </a:pPr>
            <a:r>
              <a:t/>
            </a:r>
            <a:endParaRPr sz="1200"/>
          </a:p>
          <a:p>
            <a:pPr indent="0" lvl="0" marL="0" rtl="0" algn="l">
              <a:lnSpc>
                <a:spcPct val="90000"/>
              </a:lnSpc>
              <a:spcBef>
                <a:spcPts val="1000"/>
              </a:spcBef>
              <a:spcAft>
                <a:spcPts val="0"/>
              </a:spcAft>
              <a:buClr>
                <a:schemeClr val="lt1"/>
              </a:buClr>
              <a:buSzPts val="1000"/>
              <a:buNone/>
            </a:pPr>
            <a:r>
              <a:t/>
            </a:r>
            <a:endParaRPr sz="1000"/>
          </a:p>
        </p:txBody>
      </p:sp>
      <p:sp>
        <p:nvSpPr>
          <p:cNvPr id="404" name="Google Shape;404;p5"/>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Logo positivo (4).png" id="405" name="Google Shape;405;p5"/>
          <p:cNvPicPr preferRelativeResize="0"/>
          <p:nvPr>
            <p:ph idx="2" type="pic"/>
          </p:nvPr>
        </p:nvPicPr>
        <p:blipFill rotWithShape="1">
          <a:blip r:embed="rId3">
            <a:alphaModFix/>
          </a:blip>
          <a:srcRect b="0" l="9925" r="9925" t="0"/>
          <a:stretch/>
        </p:blipFill>
        <p:spPr>
          <a:xfrm>
            <a:off x="571944" y="553068"/>
            <a:ext cx="4608576" cy="57486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
          <p:cNvSpPr txBox="1"/>
          <p:nvPr>
            <p:ph type="title"/>
          </p:nvPr>
        </p:nvSpPr>
        <p:spPr>
          <a:xfrm>
            <a:off x="2820952" y="629616"/>
            <a:ext cx="6550096"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ts val="7220"/>
              <a:buFont typeface="Gill Sans"/>
              <a:buNone/>
            </a:pPr>
            <a:r>
              <a:rPr lang="en-US"/>
              <a:t>Planificación del trabajo</a:t>
            </a:r>
            <a:br>
              <a:rPr lang="en-US"/>
            </a:br>
            <a:r>
              <a:rPr lang="en-US" sz="2000"/>
              <a:t>Es muy importante tener un calendario de metas para alcanzar los resultados. En este calendario puedes ver la cronología tipo a aplicar en tu centro educativo </a:t>
            </a:r>
            <a:endParaRPr sz="2000"/>
          </a:p>
        </p:txBody>
      </p:sp>
      <p:sp>
        <p:nvSpPr>
          <p:cNvPr id="411" name="Google Shape;411;p8"/>
          <p:cNvSpPr txBox="1"/>
          <p:nvPr/>
        </p:nvSpPr>
        <p:spPr>
          <a:xfrm>
            <a:off x="3734765" y="2522869"/>
            <a:ext cx="1690417" cy="529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Reunión inicial de auditoría energética</a:t>
            </a:r>
            <a:endParaRPr b="0" i="0" sz="1400" u="none" cap="none" strike="noStrike">
              <a:solidFill>
                <a:srgbClr val="000000"/>
              </a:solidFill>
              <a:latin typeface="Arial"/>
              <a:ea typeface="Arial"/>
              <a:cs typeface="Arial"/>
              <a:sym typeface="Arial"/>
            </a:endParaRPr>
          </a:p>
        </p:txBody>
      </p:sp>
      <p:sp>
        <p:nvSpPr>
          <p:cNvPr id="412" name="Google Shape;412;p8"/>
          <p:cNvSpPr txBox="1"/>
          <p:nvPr/>
        </p:nvSpPr>
        <p:spPr>
          <a:xfrm>
            <a:off x="3734766" y="3144755"/>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Enero 20XX</a:t>
            </a:r>
            <a:endParaRPr b="0" i="0" sz="1400" u="none" cap="none" strike="noStrike">
              <a:solidFill>
                <a:srgbClr val="000000"/>
              </a:solidFill>
              <a:latin typeface="Arial"/>
              <a:ea typeface="Arial"/>
              <a:cs typeface="Arial"/>
              <a:sym typeface="Arial"/>
            </a:endParaRPr>
          </a:p>
        </p:txBody>
      </p:sp>
      <p:sp>
        <p:nvSpPr>
          <p:cNvPr id="413" name="Google Shape;413;p8"/>
          <p:cNvSpPr txBox="1"/>
          <p:nvPr/>
        </p:nvSpPr>
        <p:spPr>
          <a:xfrm>
            <a:off x="4886455" y="2577947"/>
            <a:ext cx="2130498" cy="52084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Análisis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de datos</a:t>
            </a:r>
            <a:endParaRPr b="0" i="0" sz="1400" u="none" cap="none" strike="noStrike">
              <a:solidFill>
                <a:srgbClr val="000000"/>
              </a:solidFill>
              <a:latin typeface="Arial"/>
              <a:ea typeface="Arial"/>
              <a:cs typeface="Arial"/>
              <a:sym typeface="Arial"/>
            </a:endParaRPr>
          </a:p>
        </p:txBody>
      </p:sp>
      <p:sp>
        <p:nvSpPr>
          <p:cNvPr id="414" name="Google Shape;414;p8"/>
          <p:cNvSpPr txBox="1"/>
          <p:nvPr/>
        </p:nvSpPr>
        <p:spPr>
          <a:xfrm>
            <a:off x="5106496" y="3144755"/>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Abril 20XX</a:t>
            </a:r>
            <a:endParaRPr b="0" i="0" sz="1400" u="none" cap="none" strike="noStrike">
              <a:solidFill>
                <a:srgbClr val="000000"/>
              </a:solidFill>
              <a:latin typeface="Arial"/>
              <a:ea typeface="Arial"/>
              <a:cs typeface="Arial"/>
              <a:sym typeface="Arial"/>
            </a:endParaRPr>
          </a:p>
        </p:txBody>
      </p:sp>
      <p:sp>
        <p:nvSpPr>
          <p:cNvPr id="415" name="Google Shape;415;p8"/>
          <p:cNvSpPr txBox="1"/>
          <p:nvPr/>
        </p:nvSpPr>
        <p:spPr>
          <a:xfrm>
            <a:off x="7665897" y="2622021"/>
            <a:ext cx="2130498" cy="47676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Implantación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de “MAEs”</a:t>
            </a:r>
            <a:endParaRPr b="0" i="0" sz="1400" u="none" cap="none" strike="noStrike">
              <a:solidFill>
                <a:srgbClr val="000000"/>
              </a:solidFill>
              <a:latin typeface="Arial"/>
              <a:ea typeface="Arial"/>
              <a:cs typeface="Arial"/>
              <a:sym typeface="Arial"/>
            </a:endParaRPr>
          </a:p>
        </p:txBody>
      </p:sp>
      <p:sp>
        <p:nvSpPr>
          <p:cNvPr id="416" name="Google Shape;416;p8"/>
          <p:cNvSpPr txBox="1"/>
          <p:nvPr/>
        </p:nvSpPr>
        <p:spPr>
          <a:xfrm>
            <a:off x="7914867" y="3144755"/>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Octubre 20XX</a:t>
            </a:r>
            <a:endParaRPr b="0" i="0" sz="1400" u="none" cap="none" strike="noStrike">
              <a:solidFill>
                <a:srgbClr val="000000"/>
              </a:solidFill>
              <a:latin typeface="Arial"/>
              <a:ea typeface="Arial"/>
              <a:cs typeface="Arial"/>
              <a:sym typeface="Arial"/>
            </a:endParaRPr>
          </a:p>
        </p:txBody>
      </p:sp>
      <p:sp>
        <p:nvSpPr>
          <p:cNvPr id="417" name="Google Shape;417;p8"/>
          <p:cNvSpPr txBox="1"/>
          <p:nvPr>
            <p:ph idx="14" type="body"/>
          </p:nvPr>
        </p:nvSpPr>
        <p:spPr>
          <a:xfrm>
            <a:off x="2491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SEP</a:t>
            </a:r>
            <a:endParaRPr/>
          </a:p>
        </p:txBody>
      </p:sp>
      <p:sp>
        <p:nvSpPr>
          <p:cNvPr id="418" name="Google Shape;418;p8"/>
          <p:cNvSpPr txBox="1"/>
          <p:nvPr>
            <p:ph idx="15" type="body"/>
          </p:nvPr>
        </p:nvSpPr>
        <p:spPr>
          <a:xfrm>
            <a:off x="2963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OCT</a:t>
            </a:r>
            <a:endParaRPr/>
          </a:p>
        </p:txBody>
      </p:sp>
      <p:sp>
        <p:nvSpPr>
          <p:cNvPr id="419" name="Google Shape;419;p8"/>
          <p:cNvSpPr txBox="1"/>
          <p:nvPr>
            <p:ph idx="16" type="body"/>
          </p:nvPr>
        </p:nvSpPr>
        <p:spPr>
          <a:xfrm>
            <a:off x="3435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NOV</a:t>
            </a:r>
            <a:endParaRPr/>
          </a:p>
        </p:txBody>
      </p:sp>
      <p:sp>
        <p:nvSpPr>
          <p:cNvPr id="420" name="Google Shape;420;p8"/>
          <p:cNvSpPr txBox="1"/>
          <p:nvPr>
            <p:ph idx="17" type="body"/>
          </p:nvPr>
        </p:nvSpPr>
        <p:spPr>
          <a:xfrm>
            <a:off x="3907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DEC</a:t>
            </a:r>
            <a:endParaRPr/>
          </a:p>
        </p:txBody>
      </p:sp>
      <p:sp>
        <p:nvSpPr>
          <p:cNvPr id="421" name="Google Shape;421;p8"/>
          <p:cNvSpPr txBox="1"/>
          <p:nvPr>
            <p:ph idx="18" type="body"/>
          </p:nvPr>
        </p:nvSpPr>
        <p:spPr>
          <a:xfrm>
            <a:off x="4379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JAN</a:t>
            </a:r>
            <a:endParaRPr/>
          </a:p>
        </p:txBody>
      </p:sp>
      <p:sp>
        <p:nvSpPr>
          <p:cNvPr id="422" name="Google Shape;422;p8"/>
          <p:cNvSpPr txBox="1"/>
          <p:nvPr>
            <p:ph idx="19" type="body"/>
          </p:nvPr>
        </p:nvSpPr>
        <p:spPr>
          <a:xfrm>
            <a:off x="4851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FEB</a:t>
            </a:r>
            <a:endParaRPr/>
          </a:p>
        </p:txBody>
      </p:sp>
      <p:sp>
        <p:nvSpPr>
          <p:cNvPr id="423" name="Google Shape;423;p8"/>
          <p:cNvSpPr txBox="1"/>
          <p:nvPr>
            <p:ph idx="20" type="body"/>
          </p:nvPr>
        </p:nvSpPr>
        <p:spPr>
          <a:xfrm>
            <a:off x="5323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MAR</a:t>
            </a:r>
            <a:endParaRPr/>
          </a:p>
        </p:txBody>
      </p:sp>
      <p:sp>
        <p:nvSpPr>
          <p:cNvPr id="424" name="Google Shape;424;p8"/>
          <p:cNvSpPr txBox="1"/>
          <p:nvPr>
            <p:ph idx="21" type="body"/>
          </p:nvPr>
        </p:nvSpPr>
        <p:spPr>
          <a:xfrm>
            <a:off x="5795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APR</a:t>
            </a:r>
            <a:endParaRPr/>
          </a:p>
        </p:txBody>
      </p:sp>
      <p:sp>
        <p:nvSpPr>
          <p:cNvPr id="425" name="Google Shape;425;p8"/>
          <p:cNvSpPr txBox="1"/>
          <p:nvPr>
            <p:ph idx="22" type="body"/>
          </p:nvPr>
        </p:nvSpPr>
        <p:spPr>
          <a:xfrm>
            <a:off x="6267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MAY</a:t>
            </a:r>
            <a:endParaRPr/>
          </a:p>
        </p:txBody>
      </p:sp>
      <p:sp>
        <p:nvSpPr>
          <p:cNvPr id="426" name="Google Shape;426;p8"/>
          <p:cNvSpPr txBox="1"/>
          <p:nvPr>
            <p:ph idx="23" type="body"/>
          </p:nvPr>
        </p:nvSpPr>
        <p:spPr>
          <a:xfrm>
            <a:off x="6739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JUN</a:t>
            </a:r>
            <a:endParaRPr/>
          </a:p>
        </p:txBody>
      </p:sp>
      <p:sp>
        <p:nvSpPr>
          <p:cNvPr id="427" name="Google Shape;427;p8"/>
          <p:cNvSpPr txBox="1"/>
          <p:nvPr>
            <p:ph idx="24" type="body"/>
          </p:nvPr>
        </p:nvSpPr>
        <p:spPr>
          <a:xfrm>
            <a:off x="7211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JUL</a:t>
            </a:r>
            <a:endParaRPr/>
          </a:p>
        </p:txBody>
      </p:sp>
      <p:sp>
        <p:nvSpPr>
          <p:cNvPr id="428" name="Google Shape;428;p8"/>
          <p:cNvSpPr txBox="1"/>
          <p:nvPr>
            <p:ph idx="25" type="body"/>
          </p:nvPr>
        </p:nvSpPr>
        <p:spPr>
          <a:xfrm>
            <a:off x="7683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AUG</a:t>
            </a:r>
            <a:endParaRPr/>
          </a:p>
        </p:txBody>
      </p:sp>
      <p:sp>
        <p:nvSpPr>
          <p:cNvPr id="429" name="Google Shape;429;p8"/>
          <p:cNvSpPr txBox="1"/>
          <p:nvPr>
            <p:ph idx="26" type="body"/>
          </p:nvPr>
        </p:nvSpPr>
        <p:spPr>
          <a:xfrm>
            <a:off x="8155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SEP</a:t>
            </a:r>
            <a:endParaRPr/>
          </a:p>
        </p:txBody>
      </p:sp>
      <p:sp>
        <p:nvSpPr>
          <p:cNvPr id="430" name="Google Shape;430;p8"/>
          <p:cNvSpPr txBox="1"/>
          <p:nvPr>
            <p:ph idx="27" type="body"/>
          </p:nvPr>
        </p:nvSpPr>
        <p:spPr>
          <a:xfrm>
            <a:off x="8627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OCT</a:t>
            </a:r>
            <a:endParaRPr/>
          </a:p>
        </p:txBody>
      </p:sp>
      <p:sp>
        <p:nvSpPr>
          <p:cNvPr id="431" name="Google Shape;431;p8"/>
          <p:cNvSpPr txBox="1"/>
          <p:nvPr>
            <p:ph idx="28" type="body"/>
          </p:nvPr>
        </p:nvSpPr>
        <p:spPr>
          <a:xfrm>
            <a:off x="9099783"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NOV</a:t>
            </a:r>
            <a:endParaRPr/>
          </a:p>
        </p:txBody>
      </p:sp>
      <p:sp>
        <p:nvSpPr>
          <p:cNvPr id="432" name="Google Shape;432;p8"/>
          <p:cNvSpPr txBox="1"/>
          <p:nvPr>
            <p:ph idx="29" type="body"/>
          </p:nvPr>
        </p:nvSpPr>
        <p:spPr>
          <a:xfrm>
            <a:off x="9571778" y="4209330"/>
            <a:ext cx="393192" cy="393192"/>
          </a:xfrm>
          <a:prstGeom prst="rect">
            <a:avLst/>
          </a:prstGeom>
          <a:solidFill>
            <a:schemeClr val="accent4"/>
          </a:solid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900"/>
              <a:buNone/>
            </a:pPr>
            <a:r>
              <a:rPr lang="en-US"/>
              <a:t>DEC</a:t>
            </a:r>
            <a:endParaRPr/>
          </a:p>
        </p:txBody>
      </p:sp>
      <p:sp>
        <p:nvSpPr>
          <p:cNvPr id="433" name="Google Shape;433;p8"/>
          <p:cNvSpPr txBox="1"/>
          <p:nvPr>
            <p:ph idx="2" type="body"/>
          </p:nvPr>
        </p:nvSpPr>
        <p:spPr>
          <a:xfrm>
            <a:off x="4262014" y="4711301"/>
            <a:ext cx="608493" cy="201776"/>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lt1"/>
              </a:buClr>
              <a:buSzPct val="100000"/>
              <a:buNone/>
            </a:pPr>
            <a:r>
              <a:rPr lang="en-US"/>
              <a:t>20XX</a:t>
            </a:r>
            <a:endParaRPr/>
          </a:p>
        </p:txBody>
      </p:sp>
      <p:sp>
        <p:nvSpPr>
          <p:cNvPr id="434" name="Google Shape;434;p8"/>
          <p:cNvSpPr txBox="1"/>
          <p:nvPr/>
        </p:nvSpPr>
        <p:spPr>
          <a:xfrm>
            <a:off x="4177658" y="5554592"/>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Toma de datos</a:t>
            </a:r>
            <a:endParaRPr b="0" i="0" sz="1400" u="none" cap="none" strike="noStrike">
              <a:solidFill>
                <a:srgbClr val="000000"/>
              </a:solidFill>
              <a:latin typeface="Arial"/>
              <a:ea typeface="Arial"/>
              <a:cs typeface="Arial"/>
              <a:sym typeface="Arial"/>
            </a:endParaRPr>
          </a:p>
        </p:txBody>
      </p:sp>
      <p:sp>
        <p:nvSpPr>
          <p:cNvPr id="435" name="Google Shape;435;p8"/>
          <p:cNvSpPr txBox="1"/>
          <p:nvPr/>
        </p:nvSpPr>
        <p:spPr>
          <a:xfrm>
            <a:off x="4177659" y="5871648"/>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Febrero 20XX</a:t>
            </a:r>
            <a:endParaRPr b="0" i="0" sz="1400" u="none" cap="none" strike="noStrike">
              <a:solidFill>
                <a:srgbClr val="000000"/>
              </a:solidFill>
              <a:latin typeface="Arial"/>
              <a:ea typeface="Arial"/>
              <a:cs typeface="Arial"/>
              <a:sym typeface="Arial"/>
            </a:endParaRPr>
          </a:p>
        </p:txBody>
      </p:sp>
      <p:sp>
        <p:nvSpPr>
          <p:cNvPr id="436" name="Google Shape;436;p8"/>
          <p:cNvSpPr txBox="1"/>
          <p:nvPr/>
        </p:nvSpPr>
        <p:spPr>
          <a:xfrm>
            <a:off x="5637410" y="5554592"/>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Informe de auditoria</a:t>
            </a:r>
            <a:endParaRPr b="0" i="0" sz="1400" u="none" cap="none" strike="noStrike">
              <a:solidFill>
                <a:srgbClr val="000000"/>
              </a:solidFill>
              <a:latin typeface="Arial"/>
              <a:ea typeface="Arial"/>
              <a:cs typeface="Arial"/>
              <a:sym typeface="Arial"/>
            </a:endParaRPr>
          </a:p>
        </p:txBody>
      </p:sp>
      <p:sp>
        <p:nvSpPr>
          <p:cNvPr id="437" name="Google Shape;437;p8"/>
          <p:cNvSpPr txBox="1"/>
          <p:nvPr/>
        </p:nvSpPr>
        <p:spPr>
          <a:xfrm>
            <a:off x="5615377" y="6003851"/>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Mayo 20XX</a:t>
            </a:r>
            <a:endParaRPr b="0" i="0" sz="1400" u="none" cap="none" strike="noStrike">
              <a:solidFill>
                <a:srgbClr val="000000"/>
              </a:solidFill>
              <a:latin typeface="Arial"/>
              <a:ea typeface="Arial"/>
              <a:cs typeface="Arial"/>
              <a:sym typeface="Arial"/>
            </a:endParaRPr>
          </a:p>
        </p:txBody>
      </p:sp>
      <p:sp>
        <p:nvSpPr>
          <p:cNvPr id="438" name="Google Shape;43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cxnSp>
        <p:nvCxnSpPr>
          <p:cNvPr id="439" name="Google Shape;439;p8"/>
          <p:cNvCxnSpPr/>
          <p:nvPr/>
        </p:nvCxnSpPr>
        <p:spPr>
          <a:xfrm>
            <a:off x="4552787" y="3392475"/>
            <a:ext cx="0" cy="676275"/>
          </a:xfrm>
          <a:prstGeom prst="straightConnector1">
            <a:avLst/>
          </a:prstGeom>
          <a:noFill/>
          <a:ln cap="flat" cmpd="sng" w="9525">
            <a:solidFill>
              <a:schemeClr val="lt1"/>
            </a:solidFill>
            <a:prstDash val="solid"/>
            <a:miter lim="800000"/>
            <a:headEnd len="sm" w="sm" type="none"/>
            <a:tailEnd len="sm" w="sm" type="none"/>
          </a:ln>
        </p:spPr>
      </p:cxnSp>
      <p:cxnSp>
        <p:nvCxnSpPr>
          <p:cNvPr id="440" name="Google Shape;440;p8"/>
          <p:cNvCxnSpPr/>
          <p:nvPr/>
        </p:nvCxnSpPr>
        <p:spPr>
          <a:xfrm>
            <a:off x="5947976" y="3392475"/>
            <a:ext cx="0" cy="676275"/>
          </a:xfrm>
          <a:prstGeom prst="straightConnector1">
            <a:avLst/>
          </a:prstGeom>
          <a:noFill/>
          <a:ln cap="flat" cmpd="sng" w="9525">
            <a:solidFill>
              <a:schemeClr val="lt1"/>
            </a:solidFill>
            <a:prstDash val="solid"/>
            <a:miter lim="800000"/>
            <a:headEnd len="sm" w="sm" type="none"/>
            <a:tailEnd len="sm" w="sm" type="none"/>
          </a:ln>
        </p:spPr>
      </p:cxnSp>
      <p:cxnSp>
        <p:nvCxnSpPr>
          <p:cNvPr id="441" name="Google Shape;441;p8"/>
          <p:cNvCxnSpPr/>
          <p:nvPr/>
        </p:nvCxnSpPr>
        <p:spPr>
          <a:xfrm>
            <a:off x="8808640" y="3392475"/>
            <a:ext cx="0" cy="676275"/>
          </a:xfrm>
          <a:prstGeom prst="straightConnector1">
            <a:avLst/>
          </a:prstGeom>
          <a:noFill/>
          <a:ln cap="flat" cmpd="sng" w="9525">
            <a:solidFill>
              <a:schemeClr val="lt1"/>
            </a:solidFill>
            <a:prstDash val="solid"/>
            <a:miter lim="800000"/>
            <a:headEnd len="sm" w="sm" type="none"/>
            <a:tailEnd len="sm" w="sm" type="none"/>
          </a:ln>
        </p:spPr>
      </p:cxnSp>
      <p:cxnSp>
        <p:nvCxnSpPr>
          <p:cNvPr id="442" name="Google Shape;442;p8"/>
          <p:cNvCxnSpPr/>
          <p:nvPr/>
        </p:nvCxnSpPr>
        <p:spPr>
          <a:xfrm>
            <a:off x="5024455" y="4738150"/>
            <a:ext cx="0" cy="676275"/>
          </a:xfrm>
          <a:prstGeom prst="straightConnector1">
            <a:avLst/>
          </a:prstGeom>
          <a:noFill/>
          <a:ln cap="flat" cmpd="sng" w="9525">
            <a:solidFill>
              <a:schemeClr val="lt1"/>
            </a:solidFill>
            <a:prstDash val="solid"/>
            <a:miter lim="800000"/>
            <a:headEnd len="sm" w="sm" type="none"/>
            <a:tailEnd len="sm" w="sm" type="none"/>
          </a:ln>
        </p:spPr>
      </p:cxnSp>
      <p:cxnSp>
        <p:nvCxnSpPr>
          <p:cNvPr id="443" name="Google Shape;443;p8"/>
          <p:cNvCxnSpPr/>
          <p:nvPr/>
        </p:nvCxnSpPr>
        <p:spPr>
          <a:xfrm>
            <a:off x="6454274" y="4738150"/>
            <a:ext cx="0" cy="676275"/>
          </a:xfrm>
          <a:prstGeom prst="straightConnector1">
            <a:avLst/>
          </a:prstGeom>
          <a:noFill/>
          <a:ln cap="flat" cmpd="sng" w="9525">
            <a:solidFill>
              <a:schemeClr val="lt1"/>
            </a:solidFill>
            <a:prstDash val="solid"/>
            <a:miter lim="800000"/>
            <a:headEnd len="sm" w="sm" type="none"/>
            <a:tailEnd len="sm" w="sm" type="none"/>
          </a:ln>
        </p:spPr>
      </p:cxnSp>
      <p:sp>
        <p:nvSpPr>
          <p:cNvPr id="444" name="Google Shape;444;p8"/>
          <p:cNvSpPr txBox="1"/>
          <p:nvPr/>
        </p:nvSpPr>
        <p:spPr>
          <a:xfrm>
            <a:off x="6048306" y="2688121"/>
            <a:ext cx="1784733" cy="38679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Exposición de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Resultados</a:t>
            </a:r>
            <a:endParaRPr b="0" i="0" sz="1400" u="none" cap="none" strike="noStrike">
              <a:solidFill>
                <a:srgbClr val="000000"/>
              </a:solidFill>
              <a:latin typeface="Arial"/>
              <a:ea typeface="Arial"/>
              <a:cs typeface="Arial"/>
              <a:sym typeface="Arial"/>
            </a:endParaRPr>
          </a:p>
        </p:txBody>
      </p:sp>
      <p:sp>
        <p:nvSpPr>
          <p:cNvPr id="445" name="Google Shape;445;p8"/>
          <p:cNvSpPr txBox="1"/>
          <p:nvPr/>
        </p:nvSpPr>
        <p:spPr>
          <a:xfrm>
            <a:off x="6074144" y="3153936"/>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Junio 20XX</a:t>
            </a:r>
            <a:endParaRPr b="0" i="0" sz="1400" u="none" cap="none" strike="noStrike">
              <a:solidFill>
                <a:srgbClr val="000000"/>
              </a:solidFill>
              <a:latin typeface="Arial"/>
              <a:ea typeface="Arial"/>
              <a:cs typeface="Arial"/>
              <a:sym typeface="Arial"/>
            </a:endParaRPr>
          </a:p>
        </p:txBody>
      </p:sp>
      <p:cxnSp>
        <p:nvCxnSpPr>
          <p:cNvPr id="446" name="Google Shape;446;p8"/>
          <p:cNvCxnSpPr/>
          <p:nvPr/>
        </p:nvCxnSpPr>
        <p:spPr>
          <a:xfrm>
            <a:off x="6915624" y="3401656"/>
            <a:ext cx="0" cy="676275"/>
          </a:xfrm>
          <a:prstGeom prst="straightConnector1">
            <a:avLst/>
          </a:prstGeom>
          <a:noFill/>
          <a:ln cap="flat" cmpd="sng" w="9525">
            <a:solidFill>
              <a:schemeClr val="lt1"/>
            </a:solidFill>
            <a:prstDash val="solid"/>
            <a:miter lim="800000"/>
            <a:headEnd len="sm" w="sm" type="none"/>
            <a:tailEnd len="sm" w="sm" type="none"/>
          </a:ln>
        </p:spPr>
      </p:cxnSp>
      <p:sp>
        <p:nvSpPr>
          <p:cNvPr id="447" name="Google Shape;447;p8"/>
          <p:cNvSpPr txBox="1"/>
          <p:nvPr/>
        </p:nvSpPr>
        <p:spPr>
          <a:xfrm>
            <a:off x="2344804" y="2836880"/>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Formación</a:t>
            </a:r>
            <a:endParaRPr b="0" i="0" sz="1400" u="none" cap="none" strike="noStrike">
              <a:solidFill>
                <a:srgbClr val="000000"/>
              </a:solidFill>
              <a:latin typeface="Arial"/>
              <a:ea typeface="Arial"/>
              <a:cs typeface="Arial"/>
              <a:sym typeface="Arial"/>
            </a:endParaRPr>
          </a:p>
        </p:txBody>
      </p:sp>
      <p:sp>
        <p:nvSpPr>
          <p:cNvPr id="448" name="Google Shape;448;p8"/>
          <p:cNvSpPr txBox="1"/>
          <p:nvPr/>
        </p:nvSpPr>
        <p:spPr>
          <a:xfrm>
            <a:off x="2344805" y="3153936"/>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Octubre 20XX</a:t>
            </a:r>
            <a:endParaRPr b="0" i="0" sz="1400" u="none" cap="none" strike="noStrike">
              <a:solidFill>
                <a:srgbClr val="000000"/>
              </a:solidFill>
              <a:latin typeface="Arial"/>
              <a:ea typeface="Arial"/>
              <a:cs typeface="Arial"/>
              <a:sym typeface="Arial"/>
            </a:endParaRPr>
          </a:p>
        </p:txBody>
      </p:sp>
      <p:cxnSp>
        <p:nvCxnSpPr>
          <p:cNvPr id="449" name="Google Shape;449;p8"/>
          <p:cNvCxnSpPr/>
          <p:nvPr/>
        </p:nvCxnSpPr>
        <p:spPr>
          <a:xfrm>
            <a:off x="3162826" y="3401656"/>
            <a:ext cx="0" cy="676275"/>
          </a:xfrm>
          <a:prstGeom prst="straightConnector1">
            <a:avLst/>
          </a:prstGeom>
          <a:noFill/>
          <a:ln cap="flat" cmpd="sng" w="9525">
            <a:solidFill>
              <a:schemeClr val="lt1"/>
            </a:solidFill>
            <a:prstDash val="solid"/>
            <a:miter lim="800000"/>
            <a:headEnd len="sm" w="sm" type="none"/>
            <a:tailEnd len="sm" w="sm" type="none"/>
          </a:ln>
        </p:spPr>
      </p:cxnSp>
      <p:sp>
        <p:nvSpPr>
          <p:cNvPr id="450" name="Google Shape;450;p8"/>
          <p:cNvSpPr txBox="1"/>
          <p:nvPr/>
        </p:nvSpPr>
        <p:spPr>
          <a:xfrm>
            <a:off x="1829229" y="5519705"/>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600"/>
              <a:buFont typeface="Calibri"/>
              <a:buNone/>
            </a:pPr>
            <a:r>
              <a:rPr b="0" i="0" lang="en-US" sz="1600" u="none" cap="none" strike="noStrike">
                <a:solidFill>
                  <a:schemeClr val="lt1"/>
                </a:solidFill>
                <a:latin typeface="Gill Sans"/>
                <a:ea typeface="Gill Sans"/>
                <a:cs typeface="Gill Sans"/>
                <a:sym typeface="Gill Sans"/>
              </a:rPr>
              <a:t>Comienzo con la Red de Centros Sostenibles</a:t>
            </a:r>
            <a:endParaRPr b="0" i="0" sz="1400" u="none" cap="none" strike="noStrike">
              <a:solidFill>
                <a:srgbClr val="000000"/>
              </a:solidFill>
              <a:latin typeface="Arial"/>
              <a:ea typeface="Arial"/>
              <a:cs typeface="Arial"/>
              <a:sym typeface="Arial"/>
            </a:endParaRPr>
          </a:p>
        </p:txBody>
      </p:sp>
      <p:cxnSp>
        <p:nvCxnSpPr>
          <p:cNvPr id="451" name="Google Shape;451;p8"/>
          <p:cNvCxnSpPr/>
          <p:nvPr/>
        </p:nvCxnSpPr>
        <p:spPr>
          <a:xfrm>
            <a:off x="2676026" y="4703263"/>
            <a:ext cx="0" cy="676275"/>
          </a:xfrm>
          <a:prstGeom prst="straightConnector1">
            <a:avLst/>
          </a:prstGeom>
          <a:noFill/>
          <a:ln cap="flat" cmpd="sng" w="9525">
            <a:solidFill>
              <a:schemeClr val="lt1"/>
            </a:solidFill>
            <a:prstDash val="solid"/>
            <a:miter lim="800000"/>
            <a:headEnd len="sm" w="sm" type="none"/>
            <a:tailEnd len="sm" w="sm" type="none"/>
          </a:ln>
        </p:spPr>
      </p:cxnSp>
      <p:sp>
        <p:nvSpPr>
          <p:cNvPr id="452" name="Google Shape;452;p8"/>
          <p:cNvSpPr txBox="1"/>
          <p:nvPr>
            <p:ph idx="2" type="body"/>
          </p:nvPr>
        </p:nvSpPr>
        <p:spPr>
          <a:xfrm>
            <a:off x="2387310" y="3916250"/>
            <a:ext cx="608493" cy="201776"/>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lt1"/>
              </a:buClr>
              <a:buSzPct val="100000"/>
              <a:buNone/>
            </a:pPr>
            <a:r>
              <a:rPr lang="en-US"/>
              <a:t>20XX</a:t>
            </a:r>
            <a:endParaRPr/>
          </a:p>
        </p:txBody>
      </p:sp>
      <p:sp>
        <p:nvSpPr>
          <p:cNvPr id="453" name="Google Shape;453;p8"/>
          <p:cNvSpPr txBox="1"/>
          <p:nvPr/>
        </p:nvSpPr>
        <p:spPr>
          <a:xfrm>
            <a:off x="1884315" y="6266420"/>
            <a:ext cx="1690417" cy="22467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1000"/>
              <a:buFont typeface="Calibri"/>
              <a:buNone/>
            </a:pPr>
            <a:r>
              <a:rPr b="0" i="0" lang="en-US" sz="1000" u="none" cap="none" strike="noStrike">
                <a:solidFill>
                  <a:schemeClr val="lt1"/>
                </a:solidFill>
                <a:latin typeface="Gill Sans"/>
                <a:ea typeface="Gill Sans"/>
                <a:cs typeface="Gill Sans"/>
                <a:sym typeface="Gill Sans"/>
              </a:rPr>
              <a:t>Septiembre 20XX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0"/>
          <p:cNvSpPr txBox="1"/>
          <p:nvPr>
            <p:ph type="title"/>
          </p:nvPr>
        </p:nvSpPr>
        <p:spPr>
          <a:xfrm rot="-5400000">
            <a:off x="-2476501" y="2766221"/>
            <a:ext cx="6858002"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800"/>
              <a:buFont typeface="Gill Sans"/>
              <a:buNone/>
            </a:pPr>
            <a:r>
              <a:rPr lang="en-US"/>
              <a:t>Pasos a seguir para realizar la auditoría energética</a:t>
            </a:r>
            <a:endParaRPr/>
          </a:p>
        </p:txBody>
      </p:sp>
      <p:sp>
        <p:nvSpPr>
          <p:cNvPr id="459" name="Google Shape;459;p10"/>
          <p:cNvSpPr txBox="1"/>
          <p:nvPr>
            <p:ph idx="6" type="body"/>
          </p:nvPr>
        </p:nvSpPr>
        <p:spPr>
          <a:xfrm>
            <a:off x="5623718" y="0"/>
            <a:ext cx="2853532" cy="337819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100"/>
              <a:buNone/>
            </a:pPr>
            <a:r>
              <a:rPr b="1" lang="en-US" sz="2100"/>
              <a:t>Estudia las características de tu edificio e instalaciones</a:t>
            </a:r>
            <a:endParaRPr/>
          </a:p>
          <a:p>
            <a:pPr indent="0" lvl="0" marL="0" rtl="0" algn="ctr">
              <a:lnSpc>
                <a:spcPct val="100000"/>
              </a:lnSpc>
              <a:spcBef>
                <a:spcPts val="1000"/>
              </a:spcBef>
              <a:spcAft>
                <a:spcPts val="0"/>
              </a:spcAft>
              <a:buClr>
                <a:schemeClr val="lt1"/>
              </a:buClr>
              <a:buSzPts val="2000"/>
              <a:buNone/>
            </a:pPr>
            <a:r>
              <a:rPr lang="en-US"/>
              <a:t>Estudia el tipo de ventanas y materiales de las fachadas, aislamientos térmicos, inventario de equipos y datos técnicos.</a:t>
            </a:r>
            <a:endParaRPr/>
          </a:p>
        </p:txBody>
      </p:sp>
      <p:sp>
        <p:nvSpPr>
          <p:cNvPr id="460" name="Google Shape;460;p10"/>
          <p:cNvSpPr txBox="1"/>
          <p:nvPr>
            <p:ph idx="11" type="ftr"/>
          </p:nvPr>
        </p:nvSpPr>
        <p:spPr>
          <a:xfrm>
            <a:off x="5334000" y="6356350"/>
            <a:ext cx="34290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Conference presentation</a:t>
            </a:r>
            <a:endParaRPr/>
          </a:p>
        </p:txBody>
      </p:sp>
      <p:sp>
        <p:nvSpPr>
          <p:cNvPr id="461" name="Google Shape;461;p10"/>
          <p:cNvSpPr txBox="1"/>
          <p:nvPr>
            <p:ph idx="12" type="sldNum"/>
          </p:nvPr>
        </p:nvSpPr>
        <p:spPr>
          <a:xfrm>
            <a:off x="10711542" y="6356350"/>
            <a:ext cx="64225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462" name="Google Shape;462;p10"/>
          <p:cNvSpPr txBox="1"/>
          <p:nvPr>
            <p:ph idx="6" type="body"/>
          </p:nvPr>
        </p:nvSpPr>
        <p:spPr>
          <a:xfrm>
            <a:off x="2207418" y="3479801"/>
            <a:ext cx="2853532" cy="337819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2100"/>
              <a:buNone/>
            </a:pPr>
            <a:r>
              <a:rPr b="1" lang="en-US" sz="2100"/>
              <a:t>Investiga tu situación energética actual</a:t>
            </a:r>
            <a:endParaRPr/>
          </a:p>
          <a:p>
            <a:pPr indent="0" lvl="0" marL="0" rtl="0" algn="ctr">
              <a:lnSpc>
                <a:spcPct val="100000"/>
              </a:lnSpc>
              <a:spcBef>
                <a:spcPts val="1000"/>
              </a:spcBef>
              <a:spcAft>
                <a:spcPts val="0"/>
              </a:spcAft>
              <a:buClr>
                <a:schemeClr val="lt1"/>
              </a:buClr>
              <a:buSzPts val="2000"/>
              <a:buNone/>
            </a:pPr>
            <a:r>
              <a:rPr lang="en-US"/>
              <a:t>Recopila las facturas del consumo energético de eléctrico y gas. También es fundamental conocer los hábitos y horarios de uso de las aulas.</a:t>
            </a:r>
            <a:endParaRPr/>
          </a:p>
        </p:txBody>
      </p:sp>
      <p:pic>
        <p:nvPicPr>
          <p:cNvPr descr="estudia.jpg" id="463" name="Google Shape;463;p10"/>
          <p:cNvPicPr preferRelativeResize="0"/>
          <p:nvPr>
            <p:ph idx="2" type="pic"/>
          </p:nvPr>
        </p:nvPicPr>
        <p:blipFill rotWithShape="1">
          <a:blip r:embed="rId3">
            <a:alphaModFix/>
          </a:blip>
          <a:srcRect b="5146" l="0" r="0" t="5146"/>
          <a:stretch/>
        </p:blipFill>
        <p:spPr>
          <a:xfrm>
            <a:off x="1905000" y="0"/>
            <a:ext cx="3429000" cy="3429000"/>
          </a:xfrm>
          <a:prstGeom prst="rect">
            <a:avLst/>
          </a:prstGeom>
          <a:solidFill>
            <a:schemeClr val="accent1"/>
          </a:solidFill>
          <a:ln>
            <a:noFill/>
          </a:ln>
        </p:spPr>
      </p:pic>
      <p:pic>
        <p:nvPicPr>
          <p:cNvPr descr="-5812149006116175027_121.jpg" id="464" name="Google Shape;464;p10"/>
          <p:cNvPicPr preferRelativeResize="0"/>
          <p:nvPr>
            <p:ph idx="3" type="pic"/>
          </p:nvPr>
        </p:nvPicPr>
        <p:blipFill rotWithShape="1">
          <a:blip r:embed="rId4">
            <a:alphaModFix/>
          </a:blip>
          <a:srcRect b="0" l="2647" r="2648" t="0"/>
          <a:stretch/>
        </p:blipFill>
        <p:spPr>
          <a:xfrm>
            <a:off x="5334000" y="3429000"/>
            <a:ext cx="3429000" cy="3429000"/>
          </a:xfrm>
          <a:prstGeom prst="rect">
            <a:avLst/>
          </a:prstGeom>
          <a:solidFill>
            <a:schemeClr val="accent1"/>
          </a:solidFill>
          <a:ln>
            <a:noFill/>
          </a:ln>
        </p:spPr>
      </p:pic>
      <p:pic>
        <p:nvPicPr>
          <p:cNvPr descr="-5807717059428204641_121.jpg" id="465" name="Google Shape;465;p10"/>
          <p:cNvPicPr preferRelativeResize="0"/>
          <p:nvPr>
            <p:ph idx="4" type="pic"/>
          </p:nvPr>
        </p:nvPicPr>
        <p:blipFill rotWithShape="1">
          <a:blip r:embed="rId5">
            <a:alphaModFix/>
          </a:blip>
          <a:srcRect b="4404" l="0" r="0" t="4406"/>
          <a:stretch/>
        </p:blipFill>
        <p:spPr>
          <a:xfrm>
            <a:off x="8763000" y="0"/>
            <a:ext cx="3429000" cy="3429000"/>
          </a:xfrm>
          <a:prstGeom prst="rect">
            <a:avLst/>
          </a:prstGeom>
          <a:solidFill>
            <a:schemeClr val="accent1"/>
          </a:solidFill>
          <a:ln>
            <a:noFill/>
          </a:ln>
        </p:spPr>
      </p:pic>
      <p:sp>
        <p:nvSpPr>
          <p:cNvPr id="466" name="Google Shape;466;p10"/>
          <p:cNvSpPr txBox="1"/>
          <p:nvPr>
            <p:ph idx="6" type="body"/>
          </p:nvPr>
        </p:nvSpPr>
        <p:spPr>
          <a:xfrm>
            <a:off x="8937329" y="3479801"/>
            <a:ext cx="2853532" cy="337819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100"/>
              <a:buNone/>
            </a:pPr>
            <a:r>
              <a:rPr b="1" lang="en-US" sz="2100"/>
              <a:t>Realiza mediciones de las magnitudes energéticas</a:t>
            </a:r>
            <a:endParaRPr b="1" sz="2100"/>
          </a:p>
          <a:p>
            <a:pPr indent="0" lvl="0" marL="0" rtl="0" algn="ctr">
              <a:lnSpc>
                <a:spcPct val="100000"/>
              </a:lnSpc>
              <a:spcBef>
                <a:spcPts val="1000"/>
              </a:spcBef>
              <a:spcAft>
                <a:spcPts val="0"/>
              </a:spcAft>
              <a:buClr>
                <a:schemeClr val="lt1"/>
              </a:buClr>
              <a:buSzPts val="2000"/>
              <a:buNone/>
            </a:pPr>
            <a:r>
              <a:rPr lang="en-US"/>
              <a:t>Termografías, curvas de consumo de energía, nivel de adecuado de iluminación en las zonas de trabajo.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4"/>
          <p:cNvSpPr txBox="1"/>
          <p:nvPr>
            <p:ph type="ctrTitle"/>
          </p:nvPr>
        </p:nvSpPr>
        <p:spPr>
          <a:xfrm>
            <a:off x="812992" y="143219"/>
            <a:ext cx="5522750" cy="1128919"/>
          </a:xfrm>
          <a:prstGeom prst="rect">
            <a:avLst/>
          </a:prstGeom>
          <a:noFill/>
          <a:ln>
            <a:noFill/>
          </a:ln>
        </p:spPr>
        <p:txBody>
          <a:bodyPr anchorCtr="0" anchor="b" bIns="0" lIns="0" spcFirstLastPara="1" rIns="91425" wrap="square" tIns="45700">
            <a:normAutofit/>
          </a:bodyPr>
          <a:lstStyle/>
          <a:p>
            <a:pPr indent="0" lvl="0" marL="0" rtl="0" algn="ctr">
              <a:lnSpc>
                <a:spcPct val="90000"/>
              </a:lnSpc>
              <a:spcBef>
                <a:spcPts val="0"/>
              </a:spcBef>
              <a:spcAft>
                <a:spcPts val="0"/>
              </a:spcAft>
              <a:buClr>
                <a:schemeClr val="lt1"/>
              </a:buClr>
              <a:buSzPts val="3800"/>
              <a:buFont typeface="Gill Sans"/>
              <a:buNone/>
            </a:pPr>
            <a:r>
              <a:rPr lang="en-US"/>
              <a:t>Medidas de Mejora Energética “MAEs”</a:t>
            </a:r>
            <a:endParaRPr/>
          </a:p>
        </p:txBody>
      </p:sp>
      <p:sp>
        <p:nvSpPr>
          <p:cNvPr id="472" name="Google Shape;472;p34"/>
          <p:cNvSpPr txBox="1"/>
          <p:nvPr>
            <p:ph idx="1" type="body"/>
          </p:nvPr>
        </p:nvSpPr>
        <p:spPr>
          <a:xfrm>
            <a:off x="186618" y="1576482"/>
            <a:ext cx="6775500" cy="5145000"/>
          </a:xfrm>
          <a:prstGeom prst="rect">
            <a:avLst/>
          </a:prstGeom>
          <a:noFill/>
          <a:ln>
            <a:noFill/>
          </a:ln>
        </p:spPr>
        <p:txBody>
          <a:bodyPr anchorCtr="0" anchor="t" bIns="45700" lIns="0" spcFirstLastPara="1" rIns="91425" wrap="square" tIns="45700">
            <a:normAutofit fontScale="25000" lnSpcReduction="20000"/>
          </a:bodyPr>
          <a:lstStyle/>
          <a:p>
            <a:pPr indent="-387991" lvl="0" marL="457200" rtl="0" algn="l">
              <a:lnSpc>
                <a:spcPct val="150000"/>
              </a:lnSpc>
              <a:spcBef>
                <a:spcPts val="1000"/>
              </a:spcBef>
              <a:spcAft>
                <a:spcPts val="0"/>
              </a:spcAft>
              <a:buSzPct val="100000"/>
              <a:buAutoNum type="arabicPeriod"/>
            </a:pPr>
            <a:r>
              <a:rPr lang="en-US" sz="10038"/>
              <a:t>Instala autoconsumo fotovoltaico</a:t>
            </a:r>
            <a:endParaRPr sz="10038"/>
          </a:p>
          <a:p>
            <a:pPr indent="-387991" lvl="0" marL="457200" rtl="0" algn="l">
              <a:lnSpc>
                <a:spcPct val="150000"/>
              </a:lnSpc>
              <a:spcBef>
                <a:spcPts val="0"/>
              </a:spcBef>
              <a:spcAft>
                <a:spcPts val="0"/>
              </a:spcAft>
              <a:buSzPct val="100000"/>
              <a:buAutoNum type="arabicPeriod"/>
            </a:pPr>
            <a:r>
              <a:rPr lang="en-US" sz="10038"/>
              <a:t>Revisa tu tarifa eléctrica y apaga lo que no uses</a:t>
            </a:r>
            <a:endParaRPr sz="10038"/>
          </a:p>
          <a:p>
            <a:pPr indent="-387991" lvl="0" marL="457200" rtl="0" algn="l">
              <a:lnSpc>
                <a:spcPct val="150000"/>
              </a:lnSpc>
              <a:spcBef>
                <a:spcPts val="0"/>
              </a:spcBef>
              <a:spcAft>
                <a:spcPts val="0"/>
              </a:spcAft>
              <a:buSzPct val="100000"/>
              <a:buAutoNum type="arabicPeriod"/>
            </a:pPr>
            <a:r>
              <a:rPr lang="en-US" sz="10038"/>
              <a:t>Sustituye las calderas de gas por biomasa o apoyo solar térmico</a:t>
            </a:r>
            <a:endParaRPr sz="10038"/>
          </a:p>
          <a:p>
            <a:pPr indent="-387991" lvl="0" marL="457200" rtl="0" algn="l">
              <a:lnSpc>
                <a:spcPct val="150000"/>
              </a:lnSpc>
              <a:spcBef>
                <a:spcPts val="0"/>
              </a:spcBef>
              <a:spcAft>
                <a:spcPts val="0"/>
              </a:spcAft>
              <a:buSzPct val="100000"/>
              <a:buAutoNum type="arabicPeriod"/>
            </a:pPr>
            <a:r>
              <a:rPr lang="en-US" sz="10038"/>
              <a:t>Cambia las luminarias por otras más eficientes tipo LED</a:t>
            </a:r>
            <a:endParaRPr sz="10038"/>
          </a:p>
          <a:p>
            <a:pPr indent="-387991" lvl="0" marL="457200" rtl="0" algn="l">
              <a:lnSpc>
                <a:spcPct val="150000"/>
              </a:lnSpc>
              <a:spcBef>
                <a:spcPts val="0"/>
              </a:spcBef>
              <a:spcAft>
                <a:spcPts val="0"/>
              </a:spcAft>
              <a:buSzPct val="100000"/>
              <a:buAutoNum type="arabicPeriod"/>
            </a:pPr>
            <a:r>
              <a:rPr lang="en-US" sz="10038"/>
              <a:t>Instala detectores de presencia para el alumbrado en pasillos y baños</a:t>
            </a:r>
            <a:endParaRPr sz="10038"/>
          </a:p>
          <a:p>
            <a:pPr indent="-387991" lvl="0" marL="457200" rtl="0" algn="l">
              <a:lnSpc>
                <a:spcPct val="150000"/>
              </a:lnSpc>
              <a:spcBef>
                <a:spcPts val="0"/>
              </a:spcBef>
              <a:spcAft>
                <a:spcPts val="0"/>
              </a:spcAft>
              <a:buSzPct val="100000"/>
              <a:buAutoNum type="arabicPeriod"/>
            </a:pPr>
            <a:r>
              <a:rPr lang="en-US" sz="10038"/>
              <a:t>Regula el termostato en invierno a 21ºC y en verano a 25ºC</a:t>
            </a:r>
            <a:endParaRPr sz="10038"/>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a:p>
            <a:pPr indent="-228600" lvl="0" marL="457200" rtl="0" algn="ctr">
              <a:lnSpc>
                <a:spcPct val="150000"/>
              </a:lnSpc>
              <a:spcBef>
                <a:spcPts val="1000"/>
              </a:spcBef>
              <a:spcAft>
                <a:spcPts val="0"/>
              </a:spcAft>
              <a:buClr>
                <a:schemeClr val="lt1"/>
              </a:buClr>
              <a:buSzPct val="88888"/>
              <a:buNone/>
            </a:pPr>
            <a:r>
              <a:t/>
            </a:r>
            <a:endParaRPr sz="1800"/>
          </a:p>
        </p:txBody>
      </p:sp>
      <p:pic>
        <p:nvPicPr>
          <p:cNvPr descr="termografia.JPG" id="473" name="Google Shape;473;p34"/>
          <p:cNvPicPr preferRelativeResize="0"/>
          <p:nvPr>
            <p:ph idx="2" type="pic"/>
          </p:nvPr>
        </p:nvPicPr>
        <p:blipFill rotWithShape="1">
          <a:blip r:embed="rId3">
            <a:alphaModFix/>
          </a:blip>
          <a:srcRect b="0" l="23574" r="23574" t="0"/>
          <a:stretch/>
        </p:blipFill>
        <p:spPr>
          <a:xfrm>
            <a:off x="10472928" y="0"/>
            <a:ext cx="1719072" cy="1711166"/>
          </a:xfrm>
          <a:prstGeom prst="rect">
            <a:avLst/>
          </a:prstGeom>
          <a:noFill/>
          <a:ln>
            <a:noFill/>
          </a:ln>
        </p:spPr>
      </p:pic>
      <p:pic>
        <p:nvPicPr>
          <p:cNvPr descr="IMG_20210916_123540.jpg" id="474" name="Google Shape;474;p34"/>
          <p:cNvPicPr preferRelativeResize="0"/>
          <p:nvPr>
            <p:ph idx="3" type="pic"/>
          </p:nvPr>
        </p:nvPicPr>
        <p:blipFill rotWithShape="1">
          <a:blip r:embed="rId4">
            <a:alphaModFix/>
          </a:blip>
          <a:srcRect b="12500" l="0" r="0" t="12500"/>
          <a:stretch/>
        </p:blipFill>
        <p:spPr>
          <a:xfrm>
            <a:off x="10472928" y="5138928"/>
            <a:ext cx="1719072" cy="1719072"/>
          </a:xfrm>
          <a:prstGeom prst="rect">
            <a:avLst/>
          </a:prstGeom>
          <a:noFill/>
          <a:ln>
            <a:noFill/>
          </a:ln>
        </p:spPr>
      </p:pic>
      <p:pic>
        <p:nvPicPr>
          <p:cNvPr descr="luminaria.JPG" id="475" name="Google Shape;475;p34"/>
          <p:cNvPicPr preferRelativeResize="0"/>
          <p:nvPr>
            <p:ph idx="4" type="pic"/>
          </p:nvPr>
        </p:nvPicPr>
        <p:blipFill rotWithShape="1">
          <a:blip r:embed="rId5">
            <a:alphaModFix/>
          </a:blip>
          <a:srcRect b="0" l="310" r="312" t="0"/>
          <a:stretch/>
        </p:blipFill>
        <p:spPr>
          <a:xfrm>
            <a:off x="7044535" y="1713063"/>
            <a:ext cx="1711372" cy="1711984"/>
          </a:xfrm>
          <a:prstGeom prst="rect">
            <a:avLst/>
          </a:prstGeom>
          <a:noFill/>
          <a:ln>
            <a:noFill/>
          </a:ln>
        </p:spPr>
      </p:pic>
      <p:sp>
        <p:nvSpPr>
          <p:cNvPr id="476" name="Google Shape;476;p34"/>
          <p:cNvSpPr txBox="1"/>
          <p:nvPr>
            <p:ph idx="12" type="sldNum"/>
          </p:nvPr>
        </p:nvSpPr>
        <p:spPr>
          <a:xfrm>
            <a:off x="5548268" y="6356350"/>
            <a:ext cx="80950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91f1863afb_0_0"/>
          <p:cNvSpPr txBox="1"/>
          <p:nvPr>
            <p:ph type="ctrTitle"/>
          </p:nvPr>
        </p:nvSpPr>
        <p:spPr>
          <a:xfrm>
            <a:off x="812992" y="143219"/>
            <a:ext cx="5522700" cy="1128900"/>
          </a:xfrm>
          <a:prstGeom prst="rect">
            <a:avLst/>
          </a:prstGeom>
          <a:noFill/>
          <a:ln>
            <a:noFill/>
          </a:ln>
        </p:spPr>
        <p:txBody>
          <a:bodyPr anchorCtr="0" anchor="b" bIns="0" lIns="0" spcFirstLastPara="1" rIns="91425" wrap="square" tIns="45700">
            <a:normAutofit/>
          </a:bodyPr>
          <a:lstStyle/>
          <a:p>
            <a:pPr indent="0" lvl="0" marL="0" rtl="0" algn="ctr">
              <a:lnSpc>
                <a:spcPct val="90000"/>
              </a:lnSpc>
              <a:spcBef>
                <a:spcPts val="0"/>
              </a:spcBef>
              <a:spcAft>
                <a:spcPts val="0"/>
              </a:spcAft>
              <a:buClr>
                <a:schemeClr val="lt1"/>
              </a:buClr>
              <a:buSzPts val="3800"/>
              <a:buFont typeface="Gill Sans"/>
              <a:buNone/>
            </a:pPr>
            <a:r>
              <a:rPr lang="en-US" sz="3600"/>
              <a:t>MAEs en elementos pasivos del Edificio</a:t>
            </a:r>
            <a:endParaRPr sz="3600"/>
          </a:p>
        </p:txBody>
      </p:sp>
      <p:sp>
        <p:nvSpPr>
          <p:cNvPr id="482" name="Google Shape;482;g291f1863afb_0_0"/>
          <p:cNvSpPr txBox="1"/>
          <p:nvPr>
            <p:ph idx="1" type="body"/>
          </p:nvPr>
        </p:nvSpPr>
        <p:spPr>
          <a:xfrm>
            <a:off x="186603" y="1272116"/>
            <a:ext cx="6775500" cy="5145000"/>
          </a:xfrm>
          <a:prstGeom prst="rect">
            <a:avLst/>
          </a:prstGeom>
          <a:noFill/>
          <a:ln>
            <a:noFill/>
          </a:ln>
        </p:spPr>
        <p:txBody>
          <a:bodyPr anchorCtr="0" anchor="t" bIns="45700" lIns="0" spcFirstLastPara="1" rIns="91425" wrap="square" tIns="45700">
            <a:normAutofit fontScale="25000" lnSpcReduction="20000"/>
          </a:bodyPr>
          <a:lstStyle/>
          <a:p>
            <a:pPr indent="-387959" lvl="0" marL="457200" rtl="0" algn="l">
              <a:lnSpc>
                <a:spcPct val="150000"/>
              </a:lnSpc>
              <a:spcBef>
                <a:spcPts val="1000"/>
              </a:spcBef>
              <a:spcAft>
                <a:spcPts val="0"/>
              </a:spcAft>
              <a:buSzPct val="100000"/>
              <a:buNone/>
            </a:pPr>
            <a:r>
              <a:rPr b="1" lang="en-US" sz="7200"/>
              <a:t>1. Control solar</a:t>
            </a:r>
            <a:endParaRPr/>
          </a:p>
          <a:p>
            <a:pPr indent="-387959" lvl="0" marL="457200" rtl="0" algn="l">
              <a:lnSpc>
                <a:spcPct val="150000"/>
              </a:lnSpc>
              <a:spcBef>
                <a:spcPts val="1000"/>
              </a:spcBef>
              <a:spcAft>
                <a:spcPts val="0"/>
              </a:spcAft>
              <a:buSzPct val="100000"/>
              <a:buNone/>
            </a:pPr>
            <a:r>
              <a:rPr lang="en-US" sz="6400"/>
              <a:t>	Colocación de toldos en la fachada Sur,  lamas verticales en fachada Este-Oeste y lamas horizontales en fachada sur</a:t>
            </a:r>
            <a:endParaRPr sz="6400"/>
          </a:p>
          <a:p>
            <a:pPr indent="-387959" lvl="0" marL="457200" rtl="0" algn="l">
              <a:lnSpc>
                <a:spcPct val="150000"/>
              </a:lnSpc>
              <a:spcBef>
                <a:spcPts val="1000"/>
              </a:spcBef>
              <a:spcAft>
                <a:spcPts val="0"/>
              </a:spcAft>
              <a:buSzPct val="100000"/>
              <a:buNone/>
            </a:pPr>
            <a:r>
              <a:rPr b="1" lang="en-US" sz="7200"/>
              <a:t>2. Revisión de posibles puentes térmicos. </a:t>
            </a:r>
            <a:endParaRPr/>
          </a:p>
          <a:p>
            <a:pPr indent="-387959" lvl="0" marL="457200" rtl="0" algn="l">
              <a:lnSpc>
                <a:spcPct val="150000"/>
              </a:lnSpc>
              <a:spcBef>
                <a:spcPts val="0"/>
              </a:spcBef>
              <a:spcAft>
                <a:spcPts val="0"/>
              </a:spcAft>
              <a:buSzPct val="100000"/>
              <a:buNone/>
            </a:pPr>
            <a:r>
              <a:rPr lang="en-US" sz="6400"/>
              <a:t>	Aislamiento de capialzado de persianas</a:t>
            </a:r>
            <a:endParaRPr sz="6400"/>
          </a:p>
          <a:p>
            <a:pPr indent="-387959" lvl="0" marL="457200" rtl="0" algn="l">
              <a:lnSpc>
                <a:spcPct val="150000"/>
              </a:lnSpc>
              <a:spcBef>
                <a:spcPts val="0"/>
              </a:spcBef>
              <a:spcAft>
                <a:spcPts val="0"/>
              </a:spcAft>
              <a:buSzPct val="88888"/>
              <a:buNone/>
            </a:pPr>
            <a:r>
              <a:rPr b="1" lang="en-US" sz="7200"/>
              <a:t>3. Ventanas de doble vidrio y oscilo-batientes</a:t>
            </a:r>
            <a:endParaRPr/>
          </a:p>
          <a:p>
            <a:pPr indent="-387959" lvl="0" marL="457200" rtl="0" algn="l">
              <a:lnSpc>
                <a:spcPct val="150000"/>
              </a:lnSpc>
              <a:spcBef>
                <a:spcPts val="0"/>
              </a:spcBef>
              <a:spcAft>
                <a:spcPts val="0"/>
              </a:spcAft>
              <a:buSzPct val="100000"/>
              <a:buNone/>
            </a:pPr>
            <a:r>
              <a:rPr lang="en-US" sz="6400"/>
              <a:t>	En el caso de que sea posible, cambiar la carpintería de las ventanas para que todas tengan rotura de puente térmico.</a:t>
            </a:r>
            <a:endParaRPr sz="6400"/>
          </a:p>
          <a:p>
            <a:pPr indent="-387959" lvl="0" marL="457200" rtl="0" algn="l">
              <a:spcBef>
                <a:spcPts val="0"/>
              </a:spcBef>
              <a:spcAft>
                <a:spcPts val="0"/>
              </a:spcAft>
              <a:buSzPct val="88888"/>
              <a:buNone/>
            </a:pPr>
            <a:r>
              <a:rPr b="1" lang="en-US" sz="7200"/>
              <a:t>4. Mejora del aislamiento</a:t>
            </a:r>
            <a:endParaRPr b="1" sz="7200"/>
          </a:p>
          <a:p>
            <a:pPr indent="-387959" lvl="0" marL="457200" rtl="0" algn="l">
              <a:spcBef>
                <a:spcPts val="0"/>
              </a:spcBef>
              <a:spcAft>
                <a:spcPts val="0"/>
              </a:spcAft>
              <a:buSzPct val="100000"/>
              <a:buNone/>
            </a:pPr>
            <a:r>
              <a:rPr lang="en-US" sz="6400"/>
              <a:t>	Se puede añadir un trasdosado con aislante en los cerramientos más expuestos o rellenar la cámara de aire de material aislante.</a:t>
            </a:r>
            <a:endParaRPr sz="6400"/>
          </a:p>
          <a:p>
            <a:pPr indent="-387959" lvl="0" marL="457200" rtl="0" algn="l">
              <a:spcBef>
                <a:spcPts val="0"/>
              </a:spcBef>
              <a:spcAft>
                <a:spcPts val="0"/>
              </a:spcAft>
              <a:buSzPct val="88888"/>
              <a:buNone/>
            </a:pPr>
            <a:r>
              <a:rPr b="1" lang="en-US" sz="7200"/>
              <a:t>5. Plantación de árboles de hoja caduca</a:t>
            </a:r>
            <a:endParaRPr b="1" sz="7200"/>
          </a:p>
          <a:p>
            <a:pPr indent="-387959" lvl="0" marL="457200" rtl="0" algn="l">
              <a:spcBef>
                <a:spcPts val="0"/>
              </a:spcBef>
              <a:spcAft>
                <a:spcPts val="0"/>
              </a:spcAft>
              <a:buSzPct val="100000"/>
              <a:buNone/>
            </a:pPr>
            <a:r>
              <a:rPr lang="en-US" sz="6400"/>
              <a:t>	Protegen del sol en verano y dejan pasar la radiación en invierno.</a:t>
            </a:r>
            <a:endParaRPr sz="6400"/>
          </a:p>
          <a:p>
            <a:pPr indent="-387959" lvl="0" marL="457200" rtl="0" algn="l">
              <a:spcBef>
                <a:spcPts val="0"/>
              </a:spcBef>
              <a:spcAft>
                <a:spcPts val="0"/>
              </a:spcAft>
              <a:buSzPct val="88888"/>
              <a:buNone/>
            </a:pPr>
            <a:r>
              <a:rPr b="1" lang="en-US" sz="7200"/>
              <a:t>6. Ventilación cruzada</a:t>
            </a:r>
            <a:endParaRPr b="1" sz="7200"/>
          </a:p>
          <a:p>
            <a:pPr indent="-387959" lvl="0" marL="457200" rtl="0" algn="l">
              <a:spcBef>
                <a:spcPts val="0"/>
              </a:spcBef>
              <a:spcAft>
                <a:spcPts val="0"/>
              </a:spcAft>
              <a:buSzPct val="88888"/>
              <a:buNone/>
            </a:pPr>
            <a:r>
              <a:rPr b="1" lang="en-US" sz="7200"/>
              <a:t>	</a:t>
            </a:r>
            <a:r>
              <a:rPr lang="en-US" sz="6400"/>
              <a:t>Tener ventanas en dos fachadas opuestas que pemitan la ventilación.</a:t>
            </a:r>
            <a:endParaRPr sz="6400"/>
          </a:p>
          <a:p>
            <a:pPr indent="-228600" lvl="0" marL="457200" rtl="0" algn="ctr">
              <a:lnSpc>
                <a:spcPct val="150000"/>
              </a:lnSpc>
              <a:spcBef>
                <a:spcPts val="1000"/>
              </a:spcBef>
              <a:spcAft>
                <a:spcPts val="0"/>
              </a:spcAft>
              <a:buClr>
                <a:schemeClr val="lt1"/>
              </a:buClr>
              <a:buSzPct val="88887"/>
              <a:buNone/>
            </a:pPr>
            <a:r>
              <a:t/>
            </a:r>
            <a:endParaRPr sz="1800"/>
          </a:p>
          <a:p>
            <a:pPr indent="-228600" lvl="0" marL="457200" rtl="0" algn="ctr">
              <a:lnSpc>
                <a:spcPct val="150000"/>
              </a:lnSpc>
              <a:spcBef>
                <a:spcPts val="1000"/>
              </a:spcBef>
              <a:spcAft>
                <a:spcPts val="0"/>
              </a:spcAft>
              <a:buClr>
                <a:schemeClr val="lt1"/>
              </a:buClr>
              <a:buSzPct val="88887"/>
              <a:buNone/>
            </a:pPr>
            <a:r>
              <a:t/>
            </a:r>
            <a:endParaRPr sz="1800"/>
          </a:p>
          <a:p>
            <a:pPr indent="-228600" lvl="0" marL="457200" rtl="0" algn="ctr">
              <a:lnSpc>
                <a:spcPct val="150000"/>
              </a:lnSpc>
              <a:spcBef>
                <a:spcPts val="1000"/>
              </a:spcBef>
              <a:spcAft>
                <a:spcPts val="0"/>
              </a:spcAft>
              <a:buClr>
                <a:schemeClr val="lt1"/>
              </a:buClr>
              <a:buSzPct val="88887"/>
              <a:buNone/>
            </a:pPr>
            <a:r>
              <a:t/>
            </a:r>
            <a:endParaRPr sz="1800"/>
          </a:p>
        </p:txBody>
      </p:sp>
      <p:sp>
        <p:nvSpPr>
          <p:cNvPr id="483" name="Google Shape;483;g291f1863afb_0_0"/>
          <p:cNvSpPr txBox="1"/>
          <p:nvPr>
            <p:ph idx="12" type="sldNum"/>
          </p:nvPr>
        </p:nvSpPr>
        <p:spPr>
          <a:xfrm>
            <a:off x="5548268" y="6356350"/>
            <a:ext cx="8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84" name="Google Shape;484;g291f1863afb_0_0"/>
          <p:cNvPicPr preferRelativeResize="0"/>
          <p:nvPr/>
        </p:nvPicPr>
        <p:blipFill rotWithShape="1">
          <a:blip r:embed="rId3">
            <a:alphaModFix/>
          </a:blip>
          <a:srcRect b="30410" l="0" r="0" t="0"/>
          <a:stretch/>
        </p:blipFill>
        <p:spPr>
          <a:xfrm>
            <a:off x="8756300" y="3429000"/>
            <a:ext cx="1717325" cy="1719076"/>
          </a:xfrm>
          <a:prstGeom prst="rect">
            <a:avLst/>
          </a:prstGeom>
          <a:noFill/>
          <a:ln>
            <a:noFill/>
          </a:ln>
        </p:spPr>
      </p:pic>
      <p:pic>
        <p:nvPicPr>
          <p:cNvPr id="485" name="Google Shape;485;g291f1863afb_0_0"/>
          <p:cNvPicPr preferRelativeResize="0"/>
          <p:nvPr/>
        </p:nvPicPr>
        <p:blipFill rotWithShape="1">
          <a:blip r:embed="rId4">
            <a:alphaModFix/>
          </a:blip>
          <a:srcRect b="29083" l="43557" r="8491" t="17727"/>
          <a:stretch/>
        </p:blipFill>
        <p:spPr>
          <a:xfrm>
            <a:off x="10473625" y="5150763"/>
            <a:ext cx="1717325" cy="1713700"/>
          </a:xfrm>
          <a:prstGeom prst="rect">
            <a:avLst/>
          </a:prstGeom>
          <a:noFill/>
          <a:ln>
            <a:noFill/>
          </a:ln>
        </p:spPr>
      </p:pic>
      <p:pic>
        <p:nvPicPr>
          <p:cNvPr id="486" name="Google Shape;486;g291f1863afb_0_0"/>
          <p:cNvPicPr preferRelativeResize="0"/>
          <p:nvPr/>
        </p:nvPicPr>
        <p:blipFill rotWithShape="1">
          <a:blip r:embed="rId5">
            <a:alphaModFix/>
          </a:blip>
          <a:srcRect b="0" l="24998" r="0" t="0"/>
          <a:stretch/>
        </p:blipFill>
        <p:spPr>
          <a:xfrm>
            <a:off x="7038975" y="0"/>
            <a:ext cx="1717325" cy="1717325"/>
          </a:xfrm>
          <a:prstGeom prst="rect">
            <a:avLst/>
          </a:prstGeom>
          <a:noFill/>
          <a:ln>
            <a:noFill/>
          </a:ln>
        </p:spPr>
      </p:pic>
      <p:pic>
        <p:nvPicPr>
          <p:cNvPr id="487" name="Google Shape;487;g291f1863afb_0_0"/>
          <p:cNvPicPr preferRelativeResize="0"/>
          <p:nvPr/>
        </p:nvPicPr>
        <p:blipFill>
          <a:blip r:embed="rId6">
            <a:alphaModFix/>
          </a:blip>
          <a:stretch>
            <a:fillRect/>
          </a:stretch>
        </p:blipFill>
        <p:spPr>
          <a:xfrm>
            <a:off x="7038975" y="5148075"/>
            <a:ext cx="1717326" cy="171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2021-07-29T05:11:00Z</dcterms:created>
  <dc:creator>Familia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